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1c23ed18b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9b4f692604dc8"/>
  </p:sldMasterIdLst>
  <p:sldIdLst>
    <p:sldId xmlns:r="http://schemas.openxmlformats.org/officeDocument/2006/relationships" id="256" r:id="R34e3501c56ce4825"/>
    <p:sldId xmlns:r="http://schemas.openxmlformats.org/officeDocument/2006/relationships" id="257" r:id="Rbc10f21e0990460e"/>
    <p:sldId xmlns:r="http://schemas.openxmlformats.org/officeDocument/2006/relationships" id="258" r:id="R28154bcf9d0d434e"/>
    <p:sldId xmlns:r="http://schemas.openxmlformats.org/officeDocument/2006/relationships" id="259" r:id="R2407c8fedbee4295"/>
    <p:sldId xmlns:r="http://schemas.openxmlformats.org/officeDocument/2006/relationships" id="260" r:id="R373c0d58dc414341"/>
    <p:sldId xmlns:r="http://schemas.openxmlformats.org/officeDocument/2006/relationships" id="261" r:id="R2ffc6d9875834401"/>
    <p:sldId xmlns:r="http://schemas.openxmlformats.org/officeDocument/2006/relationships" id="262" r:id="R689f61944bcd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9b4f692604dc8" /><Relationship Type="http://schemas.openxmlformats.org/officeDocument/2006/relationships/slide" Target="/ppt/slides/slide1.xml" Id="R34e3501c56ce4825" /><Relationship Type="http://schemas.openxmlformats.org/officeDocument/2006/relationships/slide" Target="/ppt/slides/slide2.xml" Id="Rbc10f21e0990460e" /><Relationship Type="http://schemas.openxmlformats.org/officeDocument/2006/relationships/slide" Target="/ppt/slides/slide3.xml" Id="R28154bcf9d0d434e" /><Relationship Type="http://schemas.openxmlformats.org/officeDocument/2006/relationships/slide" Target="/ppt/slides/slide4.xml" Id="R2407c8fedbee4295" /><Relationship Type="http://schemas.openxmlformats.org/officeDocument/2006/relationships/slide" Target="/ppt/slides/slide5.xml" Id="R373c0d58dc414341" /><Relationship Type="http://schemas.openxmlformats.org/officeDocument/2006/relationships/slide" Target="/ppt/slides/slide6.xml" Id="R2ffc6d9875834401" /><Relationship Type="http://schemas.openxmlformats.org/officeDocument/2006/relationships/slide" Target="/ppt/slides/slide7.xml" Id="R689f61944bcd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402154124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d2acad78c48b4" /><Relationship Type="http://schemas.openxmlformats.org/officeDocument/2006/relationships/theme" Target="/ppt/slideMasters/theme/theme1.xml" Id="Rfbb8fc7923af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d2acad78c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a9274dd2541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69db3a8ff46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8fd6f6bbd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5a41b4bca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7c87163644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853dc0f8d47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bd10b6f59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