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c69d77346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880f05a5243c6"/>
  </p:sldMasterIdLst>
  <p:sldIdLst>
    <p:sldId xmlns:r="http://schemas.openxmlformats.org/officeDocument/2006/relationships" id="256" r:id="Ra542fd40c68f4d94"/>
    <p:sldId xmlns:r="http://schemas.openxmlformats.org/officeDocument/2006/relationships" id="257" r:id="R639469a93dd74ead"/>
    <p:sldId xmlns:r="http://schemas.openxmlformats.org/officeDocument/2006/relationships" id="258" r:id="R7ab443c34e084f95"/>
    <p:sldId xmlns:r="http://schemas.openxmlformats.org/officeDocument/2006/relationships" id="259" r:id="R1360eac96c174fd6"/>
    <p:sldId xmlns:r="http://schemas.openxmlformats.org/officeDocument/2006/relationships" id="260" r:id="Rc0f1ac5a7aac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880f05a5243c6" /><Relationship Type="http://schemas.openxmlformats.org/officeDocument/2006/relationships/slide" Target="/ppt/slides/slide1.xml" Id="Ra542fd40c68f4d94" /><Relationship Type="http://schemas.openxmlformats.org/officeDocument/2006/relationships/slide" Target="/ppt/slides/slide2.xml" Id="R639469a93dd74ead" /><Relationship Type="http://schemas.openxmlformats.org/officeDocument/2006/relationships/slide" Target="/ppt/slides/slide3.xml" Id="R7ab443c34e084f95" /><Relationship Type="http://schemas.openxmlformats.org/officeDocument/2006/relationships/slide" Target="/ppt/slides/slide4.xml" Id="R1360eac96c174fd6" /><Relationship Type="http://schemas.openxmlformats.org/officeDocument/2006/relationships/slide" Target="/ppt/slides/slide5.xml" Id="Rc0f1ac5a7aac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078771ae8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d34005b434603" /><Relationship Type="http://schemas.openxmlformats.org/officeDocument/2006/relationships/theme" Target="/ppt/slideMasters/theme/theme1.xml" Id="Rbef5d9c2f84e47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3d34005b43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eb655e891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b2a4a149a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23e5ec2374c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c9801691448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a0667cd84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