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c0621735fb4b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97f7263587421b"/>
  </p:sldMasterIdLst>
  <p:sldIdLst>
    <p:sldId xmlns:r="http://schemas.openxmlformats.org/officeDocument/2006/relationships" id="256" r:id="R9f873bd965b94b21"/>
    <p:sldId xmlns:r="http://schemas.openxmlformats.org/officeDocument/2006/relationships" id="257" r:id="R41271707937045bd"/>
    <p:sldId xmlns:r="http://schemas.openxmlformats.org/officeDocument/2006/relationships" id="258" r:id="Rcc52dc05942b4d98"/>
    <p:sldId xmlns:r="http://schemas.openxmlformats.org/officeDocument/2006/relationships" id="259" r:id="R0fd1308cb670434e"/>
    <p:sldId xmlns:r="http://schemas.openxmlformats.org/officeDocument/2006/relationships" id="260" r:id="R486d328e709f4530"/>
    <p:sldId xmlns:r="http://schemas.openxmlformats.org/officeDocument/2006/relationships" id="261" r:id="Rcfe874dede844d70"/>
    <p:sldId xmlns:r="http://schemas.openxmlformats.org/officeDocument/2006/relationships" id="262" r:id="R2a774487f78e48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97f7263587421b" /><Relationship Type="http://schemas.openxmlformats.org/officeDocument/2006/relationships/slide" Target="/ppt/slides/slide1.xml" Id="R9f873bd965b94b21" /><Relationship Type="http://schemas.openxmlformats.org/officeDocument/2006/relationships/slide" Target="/ppt/slides/slide2.xml" Id="R41271707937045bd" /><Relationship Type="http://schemas.openxmlformats.org/officeDocument/2006/relationships/slide" Target="/ppt/slides/slide3.xml" Id="Rcc52dc05942b4d98" /><Relationship Type="http://schemas.openxmlformats.org/officeDocument/2006/relationships/slide" Target="/ppt/slides/slide4.xml" Id="R0fd1308cb670434e" /><Relationship Type="http://schemas.openxmlformats.org/officeDocument/2006/relationships/slide" Target="/ppt/slides/slide5.xml" Id="R486d328e709f4530" /><Relationship Type="http://schemas.openxmlformats.org/officeDocument/2006/relationships/slide" Target="/ppt/slides/slide6.xml" Id="Rcfe874dede844d70" /><Relationship Type="http://schemas.openxmlformats.org/officeDocument/2006/relationships/slide" Target="/ppt/slides/slide7.xml" Id="R2a774487f78e48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6fecfb47b42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6a58bd3b04463" /><Relationship Type="http://schemas.openxmlformats.org/officeDocument/2006/relationships/theme" Target="/ppt/slideMasters/theme/theme1.xml" Id="Rca18524322104f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f6a58bd3b044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477f6b9934b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2543d0eaa40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7e2f19b9143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2db30242848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35205eac249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36a393e6846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4083c866545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KNUTSEN KYST LNG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KYST LNG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−255 478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7 056 749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10 119 419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LNG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5529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984 616 813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KNUTSEN KYST LNG AS</a:t>
            </a:r>
          </a:p>
        </p:txBody>
      </p:sp>
    </p:spTree>
  </p:cSld>
  <p:clrMapOvr>
    <a:masterClrMapping xmlns:a="http://schemas.openxmlformats.org/drawingml/2006/main"/>
  </p:clrMapOvr>
</p:sld>
</file>