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2929f73b4246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177ba316444b53"/>
  </p:sldMasterIdLst>
  <p:sldIdLst>
    <p:sldId xmlns:r="http://schemas.openxmlformats.org/officeDocument/2006/relationships" id="256" r:id="R05b8947d714c4a9c"/>
    <p:sldId xmlns:r="http://schemas.openxmlformats.org/officeDocument/2006/relationships" id="257" r:id="R3b8c50e5d51d4d8a"/>
    <p:sldId xmlns:r="http://schemas.openxmlformats.org/officeDocument/2006/relationships" id="258" r:id="R85b0405b06dd4ba7"/>
    <p:sldId xmlns:r="http://schemas.openxmlformats.org/officeDocument/2006/relationships" id="259" r:id="Rbd96684b00d2401d"/>
    <p:sldId xmlns:r="http://schemas.openxmlformats.org/officeDocument/2006/relationships" id="260" r:id="R809ff16adb9b47fe"/>
    <p:sldId xmlns:r="http://schemas.openxmlformats.org/officeDocument/2006/relationships" id="261" r:id="Rdabf79a138e643cc"/>
    <p:sldId xmlns:r="http://schemas.openxmlformats.org/officeDocument/2006/relationships" id="262" r:id="R9080dfe7824943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77ba316444b53" /><Relationship Type="http://schemas.openxmlformats.org/officeDocument/2006/relationships/slide" Target="/ppt/slides/slide1.xml" Id="R05b8947d714c4a9c" /><Relationship Type="http://schemas.openxmlformats.org/officeDocument/2006/relationships/slide" Target="/ppt/slides/slide2.xml" Id="R3b8c50e5d51d4d8a" /><Relationship Type="http://schemas.openxmlformats.org/officeDocument/2006/relationships/slide" Target="/ppt/slides/slide3.xml" Id="R85b0405b06dd4ba7" /><Relationship Type="http://schemas.openxmlformats.org/officeDocument/2006/relationships/slide" Target="/ppt/slides/slide4.xml" Id="Rbd96684b00d2401d" /><Relationship Type="http://schemas.openxmlformats.org/officeDocument/2006/relationships/slide" Target="/ppt/slides/slide5.xml" Id="R809ff16adb9b47fe" /><Relationship Type="http://schemas.openxmlformats.org/officeDocument/2006/relationships/slide" Target="/ppt/slides/slide6.xml" Id="Rdabf79a138e643cc" /><Relationship Type="http://schemas.openxmlformats.org/officeDocument/2006/relationships/slide" Target="/ppt/slides/slide7.xml" Id="R9080dfe7824943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25779b1d34f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7ff8abf1e41d0" /><Relationship Type="http://schemas.openxmlformats.org/officeDocument/2006/relationships/theme" Target="/ppt/slideMasters/theme/theme1.xml" Id="Ra6dc1b978a5d4e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b7ff8abf1e41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482f546fd49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81dc2027a4d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9dd3a2449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35ded3ced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2dc16d9c5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34c9632a14c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4832663e149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BTC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BTC FINANCE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1 266 710 515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158 242 055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1 559 934 906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