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e62c8a241a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9f460dcc69446f"/>
  </p:sldMasterIdLst>
  <p:sldIdLst>
    <p:sldId xmlns:r="http://schemas.openxmlformats.org/officeDocument/2006/relationships" id="256" r:id="R373528acaca94dd0"/>
    <p:sldId xmlns:r="http://schemas.openxmlformats.org/officeDocument/2006/relationships" id="257" r:id="R19ecc09f47cd4cd7"/>
    <p:sldId xmlns:r="http://schemas.openxmlformats.org/officeDocument/2006/relationships" id="258" r:id="R862f0954360b4f3f"/>
    <p:sldId xmlns:r="http://schemas.openxmlformats.org/officeDocument/2006/relationships" id="259" r:id="R12f9168a04e047a5"/>
    <p:sldId xmlns:r="http://schemas.openxmlformats.org/officeDocument/2006/relationships" id="260" r:id="Rc08b11acc38044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f460dcc69446f" /><Relationship Type="http://schemas.openxmlformats.org/officeDocument/2006/relationships/slide" Target="/ppt/slides/slide1.xml" Id="R373528acaca94dd0" /><Relationship Type="http://schemas.openxmlformats.org/officeDocument/2006/relationships/slide" Target="/ppt/slides/slide2.xml" Id="R19ecc09f47cd4cd7" /><Relationship Type="http://schemas.openxmlformats.org/officeDocument/2006/relationships/slide" Target="/ppt/slides/slide3.xml" Id="R862f0954360b4f3f" /><Relationship Type="http://schemas.openxmlformats.org/officeDocument/2006/relationships/slide" Target="/ppt/slides/slide4.xml" Id="R12f9168a04e047a5" /><Relationship Type="http://schemas.openxmlformats.org/officeDocument/2006/relationships/slide" Target="/ppt/slides/slide5.xml" Id="Rc08b11acc38044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c39f0ad834a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c4cde51644110" /><Relationship Type="http://schemas.openxmlformats.org/officeDocument/2006/relationships/theme" Target="/ppt/slideMasters/theme/theme1.xml" Id="Rb038bf3e16314f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4c4cde5164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332f5e6024f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12588ce1649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1fb2491e4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8448d2d3f4d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65dca5f8b47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