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8a3a20a3a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eb0527b9f423f"/>
  </p:sldMasterIdLst>
  <p:sldIdLst>
    <p:sldId xmlns:r="http://schemas.openxmlformats.org/officeDocument/2006/relationships" id="256" r:id="Rf44da5453a234030"/>
    <p:sldId xmlns:r="http://schemas.openxmlformats.org/officeDocument/2006/relationships" id="257" r:id="Rd7dcaaaab0f84496"/>
    <p:sldId xmlns:r="http://schemas.openxmlformats.org/officeDocument/2006/relationships" id="258" r:id="R22aa3fa39e374938"/>
    <p:sldId xmlns:r="http://schemas.openxmlformats.org/officeDocument/2006/relationships" id="259" r:id="Ra3ef480e336845d7"/>
    <p:sldId xmlns:r="http://schemas.openxmlformats.org/officeDocument/2006/relationships" id="260" r:id="Rc733b40d46f84b2f"/>
    <p:sldId xmlns:r="http://schemas.openxmlformats.org/officeDocument/2006/relationships" id="261" r:id="R310063bc6f1243d3"/>
    <p:sldId xmlns:r="http://schemas.openxmlformats.org/officeDocument/2006/relationships" id="262" r:id="Rb27873eb2937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eb0527b9f423f" /><Relationship Type="http://schemas.openxmlformats.org/officeDocument/2006/relationships/slide" Target="/ppt/slides/slide1.xml" Id="Rf44da5453a234030" /><Relationship Type="http://schemas.openxmlformats.org/officeDocument/2006/relationships/slide" Target="/ppt/slides/slide2.xml" Id="Rd7dcaaaab0f84496" /><Relationship Type="http://schemas.openxmlformats.org/officeDocument/2006/relationships/slide" Target="/ppt/slides/slide3.xml" Id="R22aa3fa39e374938" /><Relationship Type="http://schemas.openxmlformats.org/officeDocument/2006/relationships/slide" Target="/ppt/slides/slide4.xml" Id="Ra3ef480e336845d7" /><Relationship Type="http://schemas.openxmlformats.org/officeDocument/2006/relationships/slide" Target="/ppt/slides/slide5.xml" Id="Rc733b40d46f84b2f" /><Relationship Type="http://schemas.openxmlformats.org/officeDocument/2006/relationships/slide" Target="/ppt/slides/slide6.xml" Id="R310063bc6f1243d3" /><Relationship Type="http://schemas.openxmlformats.org/officeDocument/2006/relationships/slide" Target="/ppt/slides/slide7.xml" Id="Rb27873eb2937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1fe2f97de4d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c45e4ad44eee" /><Relationship Type="http://schemas.openxmlformats.org/officeDocument/2006/relationships/theme" Target="/ppt/slideMasters/theme/theme1.xml" Id="R41c7bc0a58bf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0c45e4ad4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175ffb1c444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3395ba285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1e9ce94d4c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b880b058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a89a96803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f1402f7f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edc1f3df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