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ae8dcbc1afb4d9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4accc0173594e1b"/>
  </p:sldMasterIdLst>
  <p:sldIdLst>
    <p:sldId xmlns:r="http://schemas.openxmlformats.org/officeDocument/2006/relationships" id="256" r:id="Redb05a7731ec4e5a"/>
    <p:sldId xmlns:r="http://schemas.openxmlformats.org/officeDocument/2006/relationships" id="257" r:id="Re050e9020c4b4c0c"/>
    <p:sldId xmlns:r="http://schemas.openxmlformats.org/officeDocument/2006/relationships" id="258" r:id="R76965f7b0fad433f"/>
    <p:sldId xmlns:r="http://schemas.openxmlformats.org/officeDocument/2006/relationships" id="259" r:id="R43698ee7052043ba"/>
    <p:sldId xmlns:r="http://schemas.openxmlformats.org/officeDocument/2006/relationships" id="260" r:id="Raa6b7e1e9d1f45b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4accc0173594e1b" /><Relationship Type="http://schemas.openxmlformats.org/officeDocument/2006/relationships/slide" Target="/ppt/slides/slide1.xml" Id="Redb05a7731ec4e5a" /><Relationship Type="http://schemas.openxmlformats.org/officeDocument/2006/relationships/slide" Target="/ppt/slides/slide2.xml" Id="Re050e9020c4b4c0c" /><Relationship Type="http://schemas.openxmlformats.org/officeDocument/2006/relationships/slide" Target="/ppt/slides/slide3.xml" Id="R76965f7b0fad433f" /><Relationship Type="http://schemas.openxmlformats.org/officeDocument/2006/relationships/slide" Target="/ppt/slides/slide4.xml" Id="R43698ee7052043ba" /><Relationship Type="http://schemas.openxmlformats.org/officeDocument/2006/relationships/slide" Target="/ppt/slides/slide5.xml" Id="Raa6b7e1e9d1f45b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a423236ca7c432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aea7959ea74cbe" /><Relationship Type="http://schemas.openxmlformats.org/officeDocument/2006/relationships/theme" Target="/ppt/slideMasters/theme/theme1.xml" Id="Rfa67729b482a4be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7aea7959ea74cb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1042c442224ba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1749b5390f472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f79608f32d43d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76d7b398cf469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523ffa847e4e0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HØVIK NORMISJON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HØVIK NORMISJON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HØVIK NORMISJON ble etablert [år] og holder til i Høvik.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HØVIK NORMISJON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HØVIK NORMISJON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HØVIK NORMISJON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Gamle Drammensvei 111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1363 Høvik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984 591 713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HØVIK NORMISJON</a:t>
            </a:r>
          </a:p>
        </p:txBody>
      </p:sp>
    </p:spTree>
  </p:cSld>
  <p:clrMapOvr>
    <a:masterClrMapping xmlns:a="http://schemas.openxmlformats.org/drawingml/2006/main"/>
  </p:clrMapOvr>
</p:sld>
</file>