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708a7eda347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564c082654d10"/>
  </p:sldMasterIdLst>
  <p:sldIdLst>
    <p:sldId xmlns:r="http://schemas.openxmlformats.org/officeDocument/2006/relationships" id="256" r:id="Rce549a100aea4368"/>
    <p:sldId xmlns:r="http://schemas.openxmlformats.org/officeDocument/2006/relationships" id="257" r:id="R75dafbe0cb2642ff"/>
    <p:sldId xmlns:r="http://schemas.openxmlformats.org/officeDocument/2006/relationships" id="258" r:id="R6d78cd5111e4416d"/>
    <p:sldId xmlns:r="http://schemas.openxmlformats.org/officeDocument/2006/relationships" id="259" r:id="R6a80dd8f04ba405e"/>
    <p:sldId xmlns:r="http://schemas.openxmlformats.org/officeDocument/2006/relationships" id="260" r:id="R04f6bf70ef44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564c082654d10" /><Relationship Type="http://schemas.openxmlformats.org/officeDocument/2006/relationships/slide" Target="/ppt/slides/slide1.xml" Id="Rce549a100aea4368" /><Relationship Type="http://schemas.openxmlformats.org/officeDocument/2006/relationships/slide" Target="/ppt/slides/slide2.xml" Id="R75dafbe0cb2642ff" /><Relationship Type="http://schemas.openxmlformats.org/officeDocument/2006/relationships/slide" Target="/ppt/slides/slide3.xml" Id="R6d78cd5111e4416d" /><Relationship Type="http://schemas.openxmlformats.org/officeDocument/2006/relationships/slide" Target="/ppt/slides/slide4.xml" Id="R6a80dd8f04ba405e" /><Relationship Type="http://schemas.openxmlformats.org/officeDocument/2006/relationships/slide" Target="/ppt/slides/slide5.xml" Id="R04f6bf70ef44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c03cdf6e649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1d99fa01e4b25" /><Relationship Type="http://schemas.openxmlformats.org/officeDocument/2006/relationships/theme" Target="/ppt/slideMasters/theme/theme1.xml" Id="Rb5269ab994db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d1d99fa01e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dca484b7c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99ed1a9b8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c496099cf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7ec3709bf4d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0942ee9de4a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