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c9bf19e71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d98d6068064382"/>
  </p:sldMasterIdLst>
  <p:sldIdLst>
    <p:sldId xmlns:r="http://schemas.openxmlformats.org/officeDocument/2006/relationships" id="256" r:id="R2211fba771d34356"/>
    <p:sldId xmlns:r="http://schemas.openxmlformats.org/officeDocument/2006/relationships" id="257" r:id="R349714743409412b"/>
    <p:sldId xmlns:r="http://schemas.openxmlformats.org/officeDocument/2006/relationships" id="258" r:id="R13df9b13385f425d"/>
    <p:sldId xmlns:r="http://schemas.openxmlformats.org/officeDocument/2006/relationships" id="259" r:id="R2b3f7c6eeded489c"/>
    <p:sldId xmlns:r="http://schemas.openxmlformats.org/officeDocument/2006/relationships" id="260" r:id="R9d6842adf23d4898"/>
    <p:sldId xmlns:r="http://schemas.openxmlformats.org/officeDocument/2006/relationships" id="261" r:id="Rf5fa4d1ceff640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98d6068064382" /><Relationship Type="http://schemas.openxmlformats.org/officeDocument/2006/relationships/slide" Target="/ppt/slides/slide1.xml" Id="R2211fba771d34356" /><Relationship Type="http://schemas.openxmlformats.org/officeDocument/2006/relationships/slide" Target="/ppt/slides/slide2.xml" Id="R349714743409412b" /><Relationship Type="http://schemas.openxmlformats.org/officeDocument/2006/relationships/slide" Target="/ppt/slides/slide3.xml" Id="R13df9b13385f425d" /><Relationship Type="http://schemas.openxmlformats.org/officeDocument/2006/relationships/slide" Target="/ppt/slides/slide4.xml" Id="R2b3f7c6eeded489c" /><Relationship Type="http://schemas.openxmlformats.org/officeDocument/2006/relationships/slide" Target="/ppt/slides/slide5.xml" Id="R9d6842adf23d4898" /><Relationship Type="http://schemas.openxmlformats.org/officeDocument/2006/relationships/slide" Target="/ppt/slides/slide6.xml" Id="Rf5fa4d1ceff640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29787b7814f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24b35e7f44656" /><Relationship Type="http://schemas.openxmlformats.org/officeDocument/2006/relationships/theme" Target="/ppt/slideMasters/theme/theme1.xml" Id="Ra1318ae1d2e845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924b35e7f4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0d868dc554b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714614d5d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bd4a40e594f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e7681b06f49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2eff623d4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f30bf025d49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