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7e2744f5b4e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720b8710a4b0d"/>
  </p:sldMasterIdLst>
  <p:sldIdLst>
    <p:sldId xmlns:r="http://schemas.openxmlformats.org/officeDocument/2006/relationships" id="256" r:id="Rec8aa45679e7453c"/>
    <p:sldId xmlns:r="http://schemas.openxmlformats.org/officeDocument/2006/relationships" id="257" r:id="R40b5e37959da4302"/>
    <p:sldId xmlns:r="http://schemas.openxmlformats.org/officeDocument/2006/relationships" id="258" r:id="R8e7359f88eff4298"/>
    <p:sldId xmlns:r="http://schemas.openxmlformats.org/officeDocument/2006/relationships" id="259" r:id="R89904799470646ee"/>
    <p:sldId xmlns:r="http://schemas.openxmlformats.org/officeDocument/2006/relationships" id="260" r:id="R6acedac79d66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720b8710a4b0d" /><Relationship Type="http://schemas.openxmlformats.org/officeDocument/2006/relationships/slide" Target="/ppt/slides/slide1.xml" Id="Rec8aa45679e7453c" /><Relationship Type="http://schemas.openxmlformats.org/officeDocument/2006/relationships/slide" Target="/ppt/slides/slide2.xml" Id="R40b5e37959da4302" /><Relationship Type="http://schemas.openxmlformats.org/officeDocument/2006/relationships/slide" Target="/ppt/slides/slide3.xml" Id="R8e7359f88eff4298" /><Relationship Type="http://schemas.openxmlformats.org/officeDocument/2006/relationships/slide" Target="/ppt/slides/slide4.xml" Id="R89904799470646ee" /><Relationship Type="http://schemas.openxmlformats.org/officeDocument/2006/relationships/slide" Target="/ppt/slides/slide5.xml" Id="R6acedac79d66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9d15c284c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e666cce0f44d9" /><Relationship Type="http://schemas.openxmlformats.org/officeDocument/2006/relationships/theme" Target="/ppt/slideMasters/theme/theme1.xml" Id="Rce220d0202b8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e666cce0f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40a67615b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0f826e45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402c8f291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af6a29754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f6c6b89ba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