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21a70ea6d8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704a15ffa046ae"/>
  </p:sldMasterIdLst>
  <p:sldIdLst>
    <p:sldId xmlns:r="http://schemas.openxmlformats.org/officeDocument/2006/relationships" id="256" r:id="Rbb84213cf9684859"/>
    <p:sldId xmlns:r="http://schemas.openxmlformats.org/officeDocument/2006/relationships" id="257" r:id="R9035ba1fc7b54088"/>
    <p:sldId xmlns:r="http://schemas.openxmlformats.org/officeDocument/2006/relationships" id="258" r:id="Ra8bf88304fd54fae"/>
    <p:sldId xmlns:r="http://schemas.openxmlformats.org/officeDocument/2006/relationships" id="259" r:id="R450693d9055e4924"/>
    <p:sldId xmlns:r="http://schemas.openxmlformats.org/officeDocument/2006/relationships" id="260" r:id="R36118d4b8a474eca"/>
    <p:sldId xmlns:r="http://schemas.openxmlformats.org/officeDocument/2006/relationships" id="261" r:id="R892a667d15ee4487"/>
    <p:sldId xmlns:r="http://schemas.openxmlformats.org/officeDocument/2006/relationships" id="262" r:id="R650b53bc0678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04a15ffa046ae" /><Relationship Type="http://schemas.openxmlformats.org/officeDocument/2006/relationships/slide" Target="/ppt/slides/slide1.xml" Id="Rbb84213cf9684859" /><Relationship Type="http://schemas.openxmlformats.org/officeDocument/2006/relationships/slide" Target="/ppt/slides/slide2.xml" Id="R9035ba1fc7b54088" /><Relationship Type="http://schemas.openxmlformats.org/officeDocument/2006/relationships/slide" Target="/ppt/slides/slide3.xml" Id="Ra8bf88304fd54fae" /><Relationship Type="http://schemas.openxmlformats.org/officeDocument/2006/relationships/slide" Target="/ppt/slides/slide4.xml" Id="R450693d9055e4924" /><Relationship Type="http://schemas.openxmlformats.org/officeDocument/2006/relationships/slide" Target="/ppt/slides/slide5.xml" Id="R36118d4b8a474eca" /><Relationship Type="http://schemas.openxmlformats.org/officeDocument/2006/relationships/slide" Target="/ppt/slides/slide6.xml" Id="R892a667d15ee4487" /><Relationship Type="http://schemas.openxmlformats.org/officeDocument/2006/relationships/slide" Target="/ppt/slides/slide7.xml" Id="R650b53bc0678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fbaf19d2e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4155fd19a4b1b" /><Relationship Type="http://schemas.openxmlformats.org/officeDocument/2006/relationships/theme" Target="/ppt/slideMasters/theme/theme1.xml" Id="Rc1b8e2d004c34e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54155fd19a4b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32dc2efc40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b47132cbe43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f55e59afa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b2378af6b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ba1dd7508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a410a97b647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a9a20998241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ZXY SPORT TRACKING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ZXY SPORT TRACKING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ZXY SPORT TRACKING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ZXY SPORT TRACKING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ZXY SPORT TRACKING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ZXY SPORT TRACKING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−11 152 000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4 969 000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ZXY SPORT TRACKING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CHYRONHEGO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ZXY SPORT TRACKING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Inngangg C, Ingvald Ystgaards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stian.dahl@chyron.com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zxy.no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984 423 713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ZXY SPORT TRACKING AS</a:t>
            </a:r>
          </a:p>
        </p:txBody>
      </p:sp>
    </p:spTree>
  </p:cSld>
  <p:clrMapOvr>
    <a:masterClrMapping xmlns:a="http://schemas.openxmlformats.org/drawingml/2006/main"/>
  </p:clrMapOvr>
</p:sld>
</file>