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43b6d9060249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5faaec5e6c4105"/>
  </p:sldMasterIdLst>
  <p:sldIdLst>
    <p:sldId xmlns:r="http://schemas.openxmlformats.org/officeDocument/2006/relationships" id="256" r:id="Rdbc07b10f18e4801"/>
    <p:sldId xmlns:r="http://schemas.openxmlformats.org/officeDocument/2006/relationships" id="257" r:id="R6b6fab5665f64060"/>
    <p:sldId xmlns:r="http://schemas.openxmlformats.org/officeDocument/2006/relationships" id="258" r:id="Ra351e356867848ba"/>
    <p:sldId xmlns:r="http://schemas.openxmlformats.org/officeDocument/2006/relationships" id="259" r:id="R3aadc8974a1c4d16"/>
    <p:sldId xmlns:r="http://schemas.openxmlformats.org/officeDocument/2006/relationships" id="260" r:id="R88b51ebe734e44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5faaec5e6c4105" /><Relationship Type="http://schemas.openxmlformats.org/officeDocument/2006/relationships/slide" Target="/ppt/slides/slide1.xml" Id="Rdbc07b10f18e4801" /><Relationship Type="http://schemas.openxmlformats.org/officeDocument/2006/relationships/slide" Target="/ppt/slides/slide2.xml" Id="R6b6fab5665f64060" /><Relationship Type="http://schemas.openxmlformats.org/officeDocument/2006/relationships/slide" Target="/ppt/slides/slide3.xml" Id="Ra351e356867848ba" /><Relationship Type="http://schemas.openxmlformats.org/officeDocument/2006/relationships/slide" Target="/ppt/slides/slide4.xml" Id="R3aadc8974a1c4d16" /><Relationship Type="http://schemas.openxmlformats.org/officeDocument/2006/relationships/slide" Target="/ppt/slides/slide5.xml" Id="R88b51ebe734e44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189c24ac7943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bb7ae14044f20" /><Relationship Type="http://schemas.openxmlformats.org/officeDocument/2006/relationships/theme" Target="/ppt/slideMasters/theme/theme1.xml" Id="Rf8e35cc9015042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3bb7ae14044f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0146983d846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efd4f537a46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a837187e249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05596fe894c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0141c64f546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UMOE KONSEPTRESTAURANTER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 KONSEPTRESTAURANTER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984 388 713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