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91551fd32e2487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aa0916469184822"/>
  </p:sldMasterIdLst>
  <p:sldIdLst>
    <p:sldId xmlns:r="http://schemas.openxmlformats.org/officeDocument/2006/relationships" id="256" r:id="Rf96827ba5d514a65"/>
    <p:sldId xmlns:r="http://schemas.openxmlformats.org/officeDocument/2006/relationships" id="257" r:id="Rb9d4f83aada340a2"/>
    <p:sldId xmlns:r="http://schemas.openxmlformats.org/officeDocument/2006/relationships" id="258" r:id="R2022c0b8a8424ee9"/>
    <p:sldId xmlns:r="http://schemas.openxmlformats.org/officeDocument/2006/relationships" id="259" r:id="R56c47ec61cf1454e"/>
    <p:sldId xmlns:r="http://schemas.openxmlformats.org/officeDocument/2006/relationships" id="260" r:id="R69926ddadbd54bba"/>
    <p:sldId xmlns:r="http://schemas.openxmlformats.org/officeDocument/2006/relationships" id="261" r:id="R5a1e3a414c07452a"/>
    <p:sldId xmlns:r="http://schemas.openxmlformats.org/officeDocument/2006/relationships" id="262" r:id="Rdca205bdc8024a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a0916469184822" /><Relationship Type="http://schemas.openxmlformats.org/officeDocument/2006/relationships/slide" Target="/ppt/slides/slide1.xml" Id="Rf96827ba5d514a65" /><Relationship Type="http://schemas.openxmlformats.org/officeDocument/2006/relationships/slide" Target="/ppt/slides/slide2.xml" Id="Rb9d4f83aada340a2" /><Relationship Type="http://schemas.openxmlformats.org/officeDocument/2006/relationships/slide" Target="/ppt/slides/slide3.xml" Id="R2022c0b8a8424ee9" /><Relationship Type="http://schemas.openxmlformats.org/officeDocument/2006/relationships/slide" Target="/ppt/slides/slide4.xml" Id="R56c47ec61cf1454e" /><Relationship Type="http://schemas.openxmlformats.org/officeDocument/2006/relationships/slide" Target="/ppt/slides/slide5.xml" Id="R69926ddadbd54bba" /><Relationship Type="http://schemas.openxmlformats.org/officeDocument/2006/relationships/slide" Target="/ppt/slides/slide6.xml" Id="R5a1e3a414c07452a" /><Relationship Type="http://schemas.openxmlformats.org/officeDocument/2006/relationships/slide" Target="/ppt/slides/slide7.xml" Id="Rdca205bdc8024a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2c5fb8e8b543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49864b66024cf9" /><Relationship Type="http://schemas.openxmlformats.org/officeDocument/2006/relationships/theme" Target="/ppt/slideMasters/theme/theme1.xml" Id="R3f1ef966bc964c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49864b66024c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00f3f9c794ce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bf4b7f56a4e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706100ad745c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312cd0506f46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13ec110ef420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855e88028b475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156e0beb9048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GISHOLT &amp; FINNE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GISHOLT &amp; FINNE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104 293 837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−326 335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17 644 163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50 563 158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HANDEL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BERGE SAG HANDEL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Kjørbekkdalen 7C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59 79 99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post@gisholt-finne.no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www.xl-bygg.no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984 357 680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GISHOLT &amp; FINNE AS</a:t>
            </a:r>
          </a:p>
        </p:txBody>
      </p:sp>
    </p:spTree>
  </p:cSld>
  <p:clrMapOvr>
    <a:masterClrMapping xmlns:a="http://schemas.openxmlformats.org/drawingml/2006/main"/>
  </p:clrMapOvr>
</p:sld>
</file>