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0316ce5bba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23526eed784fe1"/>
  </p:sldMasterIdLst>
  <p:sldIdLst>
    <p:sldId xmlns:r="http://schemas.openxmlformats.org/officeDocument/2006/relationships" id="256" r:id="R7007a64182b44854"/>
    <p:sldId xmlns:r="http://schemas.openxmlformats.org/officeDocument/2006/relationships" id="257" r:id="Rab12d66b47c04802"/>
    <p:sldId xmlns:r="http://schemas.openxmlformats.org/officeDocument/2006/relationships" id="258" r:id="R0688a65c43ba47e1"/>
    <p:sldId xmlns:r="http://schemas.openxmlformats.org/officeDocument/2006/relationships" id="259" r:id="R24fbe38c6e934b29"/>
    <p:sldId xmlns:r="http://schemas.openxmlformats.org/officeDocument/2006/relationships" id="260" r:id="Rab5952cc03884353"/>
    <p:sldId xmlns:r="http://schemas.openxmlformats.org/officeDocument/2006/relationships" id="261" r:id="R1d3badbb52334b1e"/>
    <p:sldId xmlns:r="http://schemas.openxmlformats.org/officeDocument/2006/relationships" id="262" r:id="Rf005901cc3a4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3526eed784fe1" /><Relationship Type="http://schemas.openxmlformats.org/officeDocument/2006/relationships/slide" Target="/ppt/slides/slide1.xml" Id="R7007a64182b44854" /><Relationship Type="http://schemas.openxmlformats.org/officeDocument/2006/relationships/slide" Target="/ppt/slides/slide2.xml" Id="Rab12d66b47c04802" /><Relationship Type="http://schemas.openxmlformats.org/officeDocument/2006/relationships/slide" Target="/ppt/slides/slide3.xml" Id="R0688a65c43ba47e1" /><Relationship Type="http://schemas.openxmlformats.org/officeDocument/2006/relationships/slide" Target="/ppt/slides/slide4.xml" Id="R24fbe38c6e934b29" /><Relationship Type="http://schemas.openxmlformats.org/officeDocument/2006/relationships/slide" Target="/ppt/slides/slide5.xml" Id="Rab5952cc03884353" /><Relationship Type="http://schemas.openxmlformats.org/officeDocument/2006/relationships/slide" Target="/ppt/slides/slide6.xml" Id="R1d3badbb52334b1e" /><Relationship Type="http://schemas.openxmlformats.org/officeDocument/2006/relationships/slide" Target="/ppt/slides/slide7.xml" Id="Rf005901cc3a4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b5564561b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449522aa44da9" /><Relationship Type="http://schemas.openxmlformats.org/officeDocument/2006/relationships/theme" Target="/ppt/slideMasters/theme/theme1.xml" Id="Ref293d7039cf4a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6449522aa4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b1c5d800c49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88063742e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6ccbaef964c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1ea17b3aa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70e7fe384e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6dca3be10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6217448bb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