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4d1ff6b27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8a9e230cf440f"/>
  </p:sldMasterIdLst>
  <p:sldIdLst>
    <p:sldId xmlns:r="http://schemas.openxmlformats.org/officeDocument/2006/relationships" id="256" r:id="R00d16216ca6543c3"/>
    <p:sldId xmlns:r="http://schemas.openxmlformats.org/officeDocument/2006/relationships" id="257" r:id="Rca6c0f3e70a34f1d"/>
    <p:sldId xmlns:r="http://schemas.openxmlformats.org/officeDocument/2006/relationships" id="258" r:id="R1a4ff78d006d47a4"/>
    <p:sldId xmlns:r="http://schemas.openxmlformats.org/officeDocument/2006/relationships" id="259" r:id="R642eda9ef3684e5b"/>
    <p:sldId xmlns:r="http://schemas.openxmlformats.org/officeDocument/2006/relationships" id="260" r:id="R4ef857c1e8db4afc"/>
    <p:sldId xmlns:r="http://schemas.openxmlformats.org/officeDocument/2006/relationships" id="261" r:id="Rf92089a6e2c1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8a9e230cf440f" /><Relationship Type="http://schemas.openxmlformats.org/officeDocument/2006/relationships/slide" Target="/ppt/slides/slide1.xml" Id="R00d16216ca6543c3" /><Relationship Type="http://schemas.openxmlformats.org/officeDocument/2006/relationships/slide" Target="/ppt/slides/slide2.xml" Id="Rca6c0f3e70a34f1d" /><Relationship Type="http://schemas.openxmlformats.org/officeDocument/2006/relationships/slide" Target="/ppt/slides/slide3.xml" Id="R1a4ff78d006d47a4" /><Relationship Type="http://schemas.openxmlformats.org/officeDocument/2006/relationships/slide" Target="/ppt/slides/slide4.xml" Id="R642eda9ef3684e5b" /><Relationship Type="http://schemas.openxmlformats.org/officeDocument/2006/relationships/slide" Target="/ppt/slides/slide5.xml" Id="R4ef857c1e8db4afc" /><Relationship Type="http://schemas.openxmlformats.org/officeDocument/2006/relationships/slide" Target="/ppt/slides/slide6.xml" Id="Rf92089a6e2c1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2aea09f9e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dc256104f4638" /><Relationship Type="http://schemas.openxmlformats.org/officeDocument/2006/relationships/theme" Target="/ppt/slideMasters/theme/theme1.xml" Id="Reb73b4395304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5dc256104f46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756744db0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e79726fc6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3174e08b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539624351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984df4e16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ac719f32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