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a6dca8f6cf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d2227cabb1443c"/>
  </p:sldMasterIdLst>
  <p:sldIdLst>
    <p:sldId xmlns:r="http://schemas.openxmlformats.org/officeDocument/2006/relationships" id="256" r:id="Rdb2f409be7264735"/>
    <p:sldId xmlns:r="http://schemas.openxmlformats.org/officeDocument/2006/relationships" id="257" r:id="Rd60a865f2cf54c85"/>
    <p:sldId xmlns:r="http://schemas.openxmlformats.org/officeDocument/2006/relationships" id="258" r:id="R176f4ee1f6fc4e5d"/>
    <p:sldId xmlns:r="http://schemas.openxmlformats.org/officeDocument/2006/relationships" id="259" r:id="Rfe97a70b70bd4294"/>
    <p:sldId xmlns:r="http://schemas.openxmlformats.org/officeDocument/2006/relationships" id="260" r:id="R83bd51ebb9ae4fd3"/>
    <p:sldId xmlns:r="http://schemas.openxmlformats.org/officeDocument/2006/relationships" id="261" r:id="Rfa2f4379630d4df2"/>
    <p:sldId xmlns:r="http://schemas.openxmlformats.org/officeDocument/2006/relationships" id="262" r:id="R601b0b45cc8d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2227cabb1443c" /><Relationship Type="http://schemas.openxmlformats.org/officeDocument/2006/relationships/slide" Target="/ppt/slides/slide1.xml" Id="Rdb2f409be7264735" /><Relationship Type="http://schemas.openxmlformats.org/officeDocument/2006/relationships/slide" Target="/ppt/slides/slide2.xml" Id="Rd60a865f2cf54c85" /><Relationship Type="http://schemas.openxmlformats.org/officeDocument/2006/relationships/slide" Target="/ppt/slides/slide3.xml" Id="R176f4ee1f6fc4e5d" /><Relationship Type="http://schemas.openxmlformats.org/officeDocument/2006/relationships/slide" Target="/ppt/slides/slide4.xml" Id="Rfe97a70b70bd4294" /><Relationship Type="http://schemas.openxmlformats.org/officeDocument/2006/relationships/slide" Target="/ppt/slides/slide5.xml" Id="R83bd51ebb9ae4fd3" /><Relationship Type="http://schemas.openxmlformats.org/officeDocument/2006/relationships/slide" Target="/ppt/slides/slide6.xml" Id="Rfa2f4379630d4df2" /><Relationship Type="http://schemas.openxmlformats.org/officeDocument/2006/relationships/slide" Target="/ppt/slides/slide7.xml" Id="R601b0b45cc8d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5a7288f1844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3c8da74f444e7" /><Relationship Type="http://schemas.openxmlformats.org/officeDocument/2006/relationships/theme" Target="/ppt/slideMasters/theme/theme1.xml" Id="Rebd5d7f73426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b3c8da74f4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661f8deb6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be04b64764c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729d6e3fa43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3ca3ec0224b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11800285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7b9f9826248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3dde6136b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