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43e273a8d0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4b5d4a7f284cef"/>
  </p:sldMasterIdLst>
  <p:sldIdLst>
    <p:sldId xmlns:r="http://schemas.openxmlformats.org/officeDocument/2006/relationships" id="256" r:id="R6f77a08d89b04142"/>
    <p:sldId xmlns:r="http://schemas.openxmlformats.org/officeDocument/2006/relationships" id="257" r:id="Rbf73290833b746dc"/>
    <p:sldId xmlns:r="http://schemas.openxmlformats.org/officeDocument/2006/relationships" id="258" r:id="Ra4ebaff283454477"/>
    <p:sldId xmlns:r="http://schemas.openxmlformats.org/officeDocument/2006/relationships" id="259" r:id="Ra0e686b56ecc436e"/>
    <p:sldId xmlns:r="http://schemas.openxmlformats.org/officeDocument/2006/relationships" id="260" r:id="Rda9797f45c084533"/>
    <p:sldId xmlns:r="http://schemas.openxmlformats.org/officeDocument/2006/relationships" id="261" r:id="Rf4c298f5a3b04c25"/>
    <p:sldId xmlns:r="http://schemas.openxmlformats.org/officeDocument/2006/relationships" id="262" r:id="R3a4b997b1aa840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b5d4a7f284cef" /><Relationship Type="http://schemas.openxmlformats.org/officeDocument/2006/relationships/slide" Target="/ppt/slides/slide1.xml" Id="R6f77a08d89b04142" /><Relationship Type="http://schemas.openxmlformats.org/officeDocument/2006/relationships/slide" Target="/ppt/slides/slide2.xml" Id="Rbf73290833b746dc" /><Relationship Type="http://schemas.openxmlformats.org/officeDocument/2006/relationships/slide" Target="/ppt/slides/slide3.xml" Id="Ra4ebaff283454477" /><Relationship Type="http://schemas.openxmlformats.org/officeDocument/2006/relationships/slide" Target="/ppt/slides/slide4.xml" Id="Ra0e686b56ecc436e" /><Relationship Type="http://schemas.openxmlformats.org/officeDocument/2006/relationships/slide" Target="/ppt/slides/slide5.xml" Id="Rda9797f45c084533" /><Relationship Type="http://schemas.openxmlformats.org/officeDocument/2006/relationships/slide" Target="/ppt/slides/slide6.xml" Id="Rf4c298f5a3b04c25" /><Relationship Type="http://schemas.openxmlformats.org/officeDocument/2006/relationships/slide" Target="/ppt/slides/slide7.xml" Id="R3a4b997b1aa840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741f653f8445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80b3acb6b49fc" /><Relationship Type="http://schemas.openxmlformats.org/officeDocument/2006/relationships/theme" Target="/ppt/slideMasters/theme/theme1.xml" Id="Rfbd39e20245e42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c80b3acb6b49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d216afd9344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23ab276714d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f8b664d354b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5f2776fb54c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00b7e429443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fa6bd3a3347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b29a53e564e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NILSEN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32 622 924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989 810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834 582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5 801 796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11 996 502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ARNE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Gelertsens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1608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31 02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984 088 884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