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489b2e76943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06ad32780b45db"/>
  </p:sldMasterIdLst>
  <p:sldIdLst>
    <p:sldId xmlns:r="http://schemas.openxmlformats.org/officeDocument/2006/relationships" id="256" r:id="Rac7bf7eea6ff43b3"/>
    <p:sldId xmlns:r="http://schemas.openxmlformats.org/officeDocument/2006/relationships" id="257" r:id="Rf873df0ef64c4d1f"/>
    <p:sldId xmlns:r="http://schemas.openxmlformats.org/officeDocument/2006/relationships" id="258" r:id="Rc40be82b98fc4cb7"/>
    <p:sldId xmlns:r="http://schemas.openxmlformats.org/officeDocument/2006/relationships" id="259" r:id="Rc64a6cef759547b4"/>
    <p:sldId xmlns:r="http://schemas.openxmlformats.org/officeDocument/2006/relationships" id="260" r:id="R426774acba0148df"/>
    <p:sldId xmlns:r="http://schemas.openxmlformats.org/officeDocument/2006/relationships" id="261" r:id="Re6d492de38c64cb0"/>
    <p:sldId xmlns:r="http://schemas.openxmlformats.org/officeDocument/2006/relationships" id="262" r:id="Rc718807e4eb345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06ad32780b45db" /><Relationship Type="http://schemas.openxmlformats.org/officeDocument/2006/relationships/slide" Target="/ppt/slides/slide1.xml" Id="Rac7bf7eea6ff43b3" /><Relationship Type="http://schemas.openxmlformats.org/officeDocument/2006/relationships/slide" Target="/ppt/slides/slide2.xml" Id="Rf873df0ef64c4d1f" /><Relationship Type="http://schemas.openxmlformats.org/officeDocument/2006/relationships/slide" Target="/ppt/slides/slide3.xml" Id="Rc40be82b98fc4cb7" /><Relationship Type="http://schemas.openxmlformats.org/officeDocument/2006/relationships/slide" Target="/ppt/slides/slide4.xml" Id="Rc64a6cef759547b4" /><Relationship Type="http://schemas.openxmlformats.org/officeDocument/2006/relationships/slide" Target="/ppt/slides/slide5.xml" Id="R426774acba0148df" /><Relationship Type="http://schemas.openxmlformats.org/officeDocument/2006/relationships/slide" Target="/ppt/slides/slide6.xml" Id="Re6d492de38c64cb0" /><Relationship Type="http://schemas.openxmlformats.org/officeDocument/2006/relationships/slide" Target="/ppt/slides/slide7.xml" Id="Rc718807e4eb345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44679ef17f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9d713f4fa4273" /><Relationship Type="http://schemas.openxmlformats.org/officeDocument/2006/relationships/theme" Target="/ppt/slideMasters/theme/theme1.xml" Id="R1b6db9d1fa624b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9d713f4fa42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eac2dbcc5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626f001ba48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b0c1b4d9244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cb041290147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1a2863a2f49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72e1b5b804b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7dbb6a97645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