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92bdaa5f1b47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f1d52cf7f74c94"/>
  </p:sldMasterIdLst>
  <p:sldIdLst>
    <p:sldId xmlns:r="http://schemas.openxmlformats.org/officeDocument/2006/relationships" id="256" r:id="Rb4de86884dc74dd1"/>
    <p:sldId xmlns:r="http://schemas.openxmlformats.org/officeDocument/2006/relationships" id="257" r:id="R2b1aae6b8ce74362"/>
    <p:sldId xmlns:r="http://schemas.openxmlformats.org/officeDocument/2006/relationships" id="258" r:id="R5863597d8de24c32"/>
    <p:sldId xmlns:r="http://schemas.openxmlformats.org/officeDocument/2006/relationships" id="259" r:id="R2c13be1b278d4998"/>
    <p:sldId xmlns:r="http://schemas.openxmlformats.org/officeDocument/2006/relationships" id="260" r:id="Rced719481ec44277"/>
    <p:sldId xmlns:r="http://schemas.openxmlformats.org/officeDocument/2006/relationships" id="261" r:id="R3687a3df2b084b49"/>
    <p:sldId xmlns:r="http://schemas.openxmlformats.org/officeDocument/2006/relationships" id="262" r:id="R451e1e9f7cb047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f1d52cf7f74c94" /><Relationship Type="http://schemas.openxmlformats.org/officeDocument/2006/relationships/slide" Target="/ppt/slides/slide1.xml" Id="Rb4de86884dc74dd1" /><Relationship Type="http://schemas.openxmlformats.org/officeDocument/2006/relationships/slide" Target="/ppt/slides/slide2.xml" Id="R2b1aae6b8ce74362" /><Relationship Type="http://schemas.openxmlformats.org/officeDocument/2006/relationships/slide" Target="/ppt/slides/slide3.xml" Id="R5863597d8de24c32" /><Relationship Type="http://schemas.openxmlformats.org/officeDocument/2006/relationships/slide" Target="/ppt/slides/slide4.xml" Id="R2c13be1b278d4998" /><Relationship Type="http://schemas.openxmlformats.org/officeDocument/2006/relationships/slide" Target="/ppt/slides/slide5.xml" Id="Rced719481ec44277" /><Relationship Type="http://schemas.openxmlformats.org/officeDocument/2006/relationships/slide" Target="/ppt/slides/slide6.xml" Id="R3687a3df2b084b49" /><Relationship Type="http://schemas.openxmlformats.org/officeDocument/2006/relationships/slide" Target="/ppt/slides/slide7.xml" Id="R451e1e9f7cb047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dde98cedd24a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491817cf8246ef" /><Relationship Type="http://schemas.openxmlformats.org/officeDocument/2006/relationships/theme" Target="/ppt/slideMasters/theme/theme1.xml" Id="R569e5b436e834e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491817cf8246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244a17ab9b44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9979fbdf6642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ff3ce063a347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668749894743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52072129a14b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c67605fa7845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5d6695928845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J. K. FLYSTVEIT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J. K. FLYSTVEIT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J. K. FLYSTVEIT AS ble etablert [år] og holder til i Hægeland.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J. K. FLYSTVEIT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J. K. FLYSTVEIT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J. K. FLYSTVEIT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8 518 940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177 417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135 239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778 506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2 116 843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J. K. FLYSTVEIT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KÅRE FLYSTVEIT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J. K. FLYSTVEIT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Jan Kåre Flystveit, Setesdalsvegen 967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4720 Hægeland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984 060 270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J. K. FLYSTVEIT AS</a:t>
            </a:r>
          </a:p>
        </p:txBody>
      </p:sp>
    </p:spTree>
  </p:cSld>
  <p:clrMapOvr>
    <a:masterClrMapping xmlns:a="http://schemas.openxmlformats.org/drawingml/2006/main"/>
  </p:clrMapOvr>
</p:sld>
</file>