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6b1d16e64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ffe40ca2294fcd"/>
  </p:sldMasterIdLst>
  <p:sldIdLst>
    <p:sldId xmlns:r="http://schemas.openxmlformats.org/officeDocument/2006/relationships" id="256" r:id="Rc41d9ef5678b4c0a"/>
    <p:sldId xmlns:r="http://schemas.openxmlformats.org/officeDocument/2006/relationships" id="257" r:id="R821eb30571e941b8"/>
    <p:sldId xmlns:r="http://schemas.openxmlformats.org/officeDocument/2006/relationships" id="258" r:id="Rd02294cf984846ac"/>
    <p:sldId xmlns:r="http://schemas.openxmlformats.org/officeDocument/2006/relationships" id="259" r:id="R4bdb6ee747934790"/>
    <p:sldId xmlns:r="http://schemas.openxmlformats.org/officeDocument/2006/relationships" id="260" r:id="R5d0477dc1b4f4fda"/>
    <p:sldId xmlns:r="http://schemas.openxmlformats.org/officeDocument/2006/relationships" id="261" r:id="R3a3b554429cf4469"/>
    <p:sldId xmlns:r="http://schemas.openxmlformats.org/officeDocument/2006/relationships" id="262" r:id="R912887a017ea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fe40ca2294fcd" /><Relationship Type="http://schemas.openxmlformats.org/officeDocument/2006/relationships/slide" Target="/ppt/slides/slide1.xml" Id="Rc41d9ef5678b4c0a" /><Relationship Type="http://schemas.openxmlformats.org/officeDocument/2006/relationships/slide" Target="/ppt/slides/slide2.xml" Id="R821eb30571e941b8" /><Relationship Type="http://schemas.openxmlformats.org/officeDocument/2006/relationships/slide" Target="/ppt/slides/slide3.xml" Id="Rd02294cf984846ac" /><Relationship Type="http://schemas.openxmlformats.org/officeDocument/2006/relationships/slide" Target="/ppt/slides/slide4.xml" Id="R4bdb6ee747934790" /><Relationship Type="http://schemas.openxmlformats.org/officeDocument/2006/relationships/slide" Target="/ppt/slides/slide5.xml" Id="R5d0477dc1b4f4fda" /><Relationship Type="http://schemas.openxmlformats.org/officeDocument/2006/relationships/slide" Target="/ppt/slides/slide6.xml" Id="R3a3b554429cf4469" /><Relationship Type="http://schemas.openxmlformats.org/officeDocument/2006/relationships/slide" Target="/ppt/slides/slide7.xml" Id="R912887a017ea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83d6ac86a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cfc7e79c543e5" /><Relationship Type="http://schemas.openxmlformats.org/officeDocument/2006/relationships/theme" Target="/ppt/slideMasters/theme/theme1.xml" Id="Rf8fbdfa3251c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cfc7e79c5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7fd1676ef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1165e8f544f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1e9ad6d0c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edc832779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59a3afad6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63b66608a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8af7d5fd5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RØRTEKNIKK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27 627 511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−3 314 592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−2 709 950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1 166 481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9 755 950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LUND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OHREN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50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firmapost@rorteknikk.com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984 047 673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