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33f09c0bed47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e4c4717b38464b"/>
  </p:sldMasterIdLst>
  <p:sldIdLst>
    <p:sldId xmlns:r="http://schemas.openxmlformats.org/officeDocument/2006/relationships" id="256" r:id="R6a86e7e425b14e6b"/>
    <p:sldId xmlns:r="http://schemas.openxmlformats.org/officeDocument/2006/relationships" id="257" r:id="Rddb67c756dcf411b"/>
    <p:sldId xmlns:r="http://schemas.openxmlformats.org/officeDocument/2006/relationships" id="258" r:id="R6fab669226b149b7"/>
    <p:sldId xmlns:r="http://schemas.openxmlformats.org/officeDocument/2006/relationships" id="259" r:id="R436442e8e70249d4"/>
    <p:sldId xmlns:r="http://schemas.openxmlformats.org/officeDocument/2006/relationships" id="260" r:id="R61afe5ae23b94c53"/>
    <p:sldId xmlns:r="http://schemas.openxmlformats.org/officeDocument/2006/relationships" id="261" r:id="Ref3ff9a589e448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e4c4717b38464b" /><Relationship Type="http://schemas.openxmlformats.org/officeDocument/2006/relationships/slide" Target="/ppt/slides/slide1.xml" Id="R6a86e7e425b14e6b" /><Relationship Type="http://schemas.openxmlformats.org/officeDocument/2006/relationships/slide" Target="/ppt/slides/slide2.xml" Id="Rddb67c756dcf411b" /><Relationship Type="http://schemas.openxmlformats.org/officeDocument/2006/relationships/slide" Target="/ppt/slides/slide3.xml" Id="R6fab669226b149b7" /><Relationship Type="http://schemas.openxmlformats.org/officeDocument/2006/relationships/slide" Target="/ppt/slides/slide4.xml" Id="R436442e8e70249d4" /><Relationship Type="http://schemas.openxmlformats.org/officeDocument/2006/relationships/slide" Target="/ppt/slides/slide5.xml" Id="R61afe5ae23b94c53" /><Relationship Type="http://schemas.openxmlformats.org/officeDocument/2006/relationships/slide" Target="/ppt/slides/slide6.xml" Id="Ref3ff9a589e448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5344f0f9634e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128dd91094b91" /><Relationship Type="http://schemas.openxmlformats.org/officeDocument/2006/relationships/theme" Target="/ppt/slideMasters/theme/theme1.xml" Id="R5365b3b7ff2547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0128dd91094b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58bb791fc45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7d71b43614d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12f52c5f346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34ee236964b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ee69fe0ab41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33d192ffe4d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G OTTERSLAND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G OTTERSLAND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−404 733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83 684 448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910 006 256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2 104 536 645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