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b729c6f7fa49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af2588b763456f"/>
  </p:sldMasterIdLst>
  <p:sldIdLst>
    <p:sldId xmlns:r="http://schemas.openxmlformats.org/officeDocument/2006/relationships" id="256" r:id="Rb588d2d1376b4cc4"/>
    <p:sldId xmlns:r="http://schemas.openxmlformats.org/officeDocument/2006/relationships" id="257" r:id="Rac56b2fb349349ce"/>
    <p:sldId xmlns:r="http://schemas.openxmlformats.org/officeDocument/2006/relationships" id="258" r:id="R6b9ac1a391fb4461"/>
    <p:sldId xmlns:r="http://schemas.openxmlformats.org/officeDocument/2006/relationships" id="259" r:id="Rfddb48f8b24744cf"/>
    <p:sldId xmlns:r="http://schemas.openxmlformats.org/officeDocument/2006/relationships" id="260" r:id="R3529ed684f8f44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f2588b763456f" /><Relationship Type="http://schemas.openxmlformats.org/officeDocument/2006/relationships/slide" Target="/ppt/slides/slide1.xml" Id="Rb588d2d1376b4cc4" /><Relationship Type="http://schemas.openxmlformats.org/officeDocument/2006/relationships/slide" Target="/ppt/slides/slide2.xml" Id="Rac56b2fb349349ce" /><Relationship Type="http://schemas.openxmlformats.org/officeDocument/2006/relationships/slide" Target="/ppt/slides/slide3.xml" Id="R6b9ac1a391fb4461" /><Relationship Type="http://schemas.openxmlformats.org/officeDocument/2006/relationships/slide" Target="/ppt/slides/slide4.xml" Id="Rfddb48f8b24744cf" /><Relationship Type="http://schemas.openxmlformats.org/officeDocument/2006/relationships/slide" Target="/ppt/slides/slide5.xml" Id="R3529ed684f8f44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a83586ad3049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e9d782bb1482a" /><Relationship Type="http://schemas.openxmlformats.org/officeDocument/2006/relationships/theme" Target="/ppt/slideMasters/theme/theme1.xml" Id="R4aea6850193541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de9d782bb148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cc2bc634546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a2ec8902144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52b4690eb42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9833ef7ad47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b1b01c79d44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RIIS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984 031 149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