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b67c5e14e4f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e6051f20074fc1"/>
  </p:sldMasterIdLst>
  <p:sldIdLst>
    <p:sldId xmlns:r="http://schemas.openxmlformats.org/officeDocument/2006/relationships" id="256" r:id="R5653ebcab1aa40ba"/>
    <p:sldId xmlns:r="http://schemas.openxmlformats.org/officeDocument/2006/relationships" id="257" r:id="R8e3302d2725844b6"/>
    <p:sldId xmlns:r="http://schemas.openxmlformats.org/officeDocument/2006/relationships" id="258" r:id="Ra16966c10def4762"/>
    <p:sldId xmlns:r="http://schemas.openxmlformats.org/officeDocument/2006/relationships" id="259" r:id="R2f46007bc3a14dce"/>
    <p:sldId xmlns:r="http://schemas.openxmlformats.org/officeDocument/2006/relationships" id="260" r:id="Rd03dc253ede542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6051f20074fc1" /><Relationship Type="http://schemas.openxmlformats.org/officeDocument/2006/relationships/slide" Target="/ppt/slides/slide1.xml" Id="R5653ebcab1aa40ba" /><Relationship Type="http://schemas.openxmlformats.org/officeDocument/2006/relationships/slide" Target="/ppt/slides/slide2.xml" Id="R8e3302d2725844b6" /><Relationship Type="http://schemas.openxmlformats.org/officeDocument/2006/relationships/slide" Target="/ppt/slides/slide3.xml" Id="Ra16966c10def4762" /><Relationship Type="http://schemas.openxmlformats.org/officeDocument/2006/relationships/slide" Target="/ppt/slides/slide4.xml" Id="R2f46007bc3a14dce" /><Relationship Type="http://schemas.openxmlformats.org/officeDocument/2006/relationships/slide" Target="/ppt/slides/slide5.xml" Id="Rd03dc253ede542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593da9e7247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ef09be71d4e89" /><Relationship Type="http://schemas.openxmlformats.org/officeDocument/2006/relationships/theme" Target="/ppt/slideMasters/theme/theme1.xml" Id="Rdc6cbe71247b46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ef09be71d4e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d18e3ee9841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ca493892a40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d80c5464d4c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4cd45f816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1b03f53e044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DREGGEN ALLE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984 015 607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