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6e24ff712746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66bfd377ef4684"/>
  </p:sldMasterIdLst>
  <p:sldIdLst>
    <p:sldId xmlns:r="http://schemas.openxmlformats.org/officeDocument/2006/relationships" id="256" r:id="R34902a6322a046e0"/>
    <p:sldId xmlns:r="http://schemas.openxmlformats.org/officeDocument/2006/relationships" id="257" r:id="R8f34cb1f4f8741f6"/>
    <p:sldId xmlns:r="http://schemas.openxmlformats.org/officeDocument/2006/relationships" id="258" r:id="Rb069976652244e6e"/>
    <p:sldId xmlns:r="http://schemas.openxmlformats.org/officeDocument/2006/relationships" id="259" r:id="R37ffe7cc0a2148ec"/>
    <p:sldId xmlns:r="http://schemas.openxmlformats.org/officeDocument/2006/relationships" id="260" r:id="R15580b02d9f84c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66bfd377ef4684" /><Relationship Type="http://schemas.openxmlformats.org/officeDocument/2006/relationships/slide" Target="/ppt/slides/slide1.xml" Id="R34902a6322a046e0" /><Relationship Type="http://schemas.openxmlformats.org/officeDocument/2006/relationships/slide" Target="/ppt/slides/slide2.xml" Id="R8f34cb1f4f8741f6" /><Relationship Type="http://schemas.openxmlformats.org/officeDocument/2006/relationships/slide" Target="/ppt/slides/slide3.xml" Id="Rb069976652244e6e" /><Relationship Type="http://schemas.openxmlformats.org/officeDocument/2006/relationships/slide" Target="/ppt/slides/slide4.xml" Id="R37ffe7cc0a2148ec" /><Relationship Type="http://schemas.openxmlformats.org/officeDocument/2006/relationships/slide" Target="/ppt/slides/slide5.xml" Id="R15580b02d9f84c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ed239b1bd74c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3770ced5cf4fea" /><Relationship Type="http://schemas.openxmlformats.org/officeDocument/2006/relationships/theme" Target="/ppt/slideMasters/theme/theme1.xml" Id="Re9bcc1e2ba934a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3770ced5cf4f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746801686246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d04286da3549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5ef36f7ce344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98e6624c0649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cce643bfac4f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BERLEVÅG TURN OG IDRETTSFORENING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BERLEVÅG TURN OG IDRETTSFORENING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BERLEVÅG TURN OG IDRETTSFORENING ble etablert [år] og holder til i Berlevåg.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BERLEVÅG TURN OG IDRETTSFORENING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BERLEVÅG TURN OG IDRETTSFORENING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BERLEVÅG TURN OG IDRETTSFORENING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Olaf Johnsens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9980 Berlevåg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vivia-ni@online.no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983 829 821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BERLEVÅG TURN OG IDRETTSFORENING</a:t>
            </a:r>
          </a:p>
        </p:txBody>
      </p:sp>
    </p:spTree>
  </p:cSld>
  <p:clrMapOvr>
    <a:masterClrMapping xmlns:a="http://schemas.openxmlformats.org/drawingml/2006/main"/>
  </p:clrMapOvr>
</p:sld>
</file>