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ca0be4b3c345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4f0e1dc4d34658"/>
  </p:sldMasterIdLst>
  <p:sldIdLst>
    <p:sldId xmlns:r="http://schemas.openxmlformats.org/officeDocument/2006/relationships" id="256" r:id="R92cced29bffd42a5"/>
    <p:sldId xmlns:r="http://schemas.openxmlformats.org/officeDocument/2006/relationships" id="257" r:id="R9ffe73f48eeb43fc"/>
    <p:sldId xmlns:r="http://schemas.openxmlformats.org/officeDocument/2006/relationships" id="258" r:id="Ra7a41b9694024f29"/>
    <p:sldId xmlns:r="http://schemas.openxmlformats.org/officeDocument/2006/relationships" id="259" r:id="Rbd1c50b57e7f4d63"/>
    <p:sldId xmlns:r="http://schemas.openxmlformats.org/officeDocument/2006/relationships" id="260" r:id="R43b4e46fe06a41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4f0e1dc4d34658" /><Relationship Type="http://schemas.openxmlformats.org/officeDocument/2006/relationships/slide" Target="/ppt/slides/slide1.xml" Id="R92cced29bffd42a5" /><Relationship Type="http://schemas.openxmlformats.org/officeDocument/2006/relationships/slide" Target="/ppt/slides/slide2.xml" Id="R9ffe73f48eeb43fc" /><Relationship Type="http://schemas.openxmlformats.org/officeDocument/2006/relationships/slide" Target="/ppt/slides/slide3.xml" Id="Ra7a41b9694024f29" /><Relationship Type="http://schemas.openxmlformats.org/officeDocument/2006/relationships/slide" Target="/ppt/slides/slide4.xml" Id="Rbd1c50b57e7f4d63" /><Relationship Type="http://schemas.openxmlformats.org/officeDocument/2006/relationships/slide" Target="/ppt/slides/slide5.xml" Id="R43b4e46fe06a41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ad3c9b30646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22dea444b4c2f" /><Relationship Type="http://schemas.openxmlformats.org/officeDocument/2006/relationships/theme" Target="/ppt/slideMasters/theme/theme1.xml" Id="R184bb3f5302b4f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e22dea444b4c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3de3e6a1a45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067d23f1547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edb0cbf484b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57a86f6b24b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498703bed40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LASSEBÅTEN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LASSEBÅTEN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LASSEBÅTEN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LASSEBÅTEN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LASSEBÅTEN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LASSEBÅTEN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983 795 285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LASSEBÅTEN AS</a:t>
            </a:r>
          </a:p>
        </p:txBody>
      </p:sp>
    </p:spTree>
  </p:cSld>
  <p:clrMapOvr>
    <a:masterClrMapping xmlns:a="http://schemas.openxmlformats.org/drawingml/2006/main"/>
  </p:clrMapOvr>
</p:sld>
</file>