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4543514d05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b1ce3ed2f945f6"/>
  </p:sldMasterIdLst>
  <p:sldIdLst>
    <p:sldId xmlns:r="http://schemas.openxmlformats.org/officeDocument/2006/relationships" id="256" r:id="Rd2863fdd16524686"/>
    <p:sldId xmlns:r="http://schemas.openxmlformats.org/officeDocument/2006/relationships" id="257" r:id="R7aa5edc82e874bf7"/>
    <p:sldId xmlns:r="http://schemas.openxmlformats.org/officeDocument/2006/relationships" id="258" r:id="R75b1cdabd90e48ef"/>
    <p:sldId xmlns:r="http://schemas.openxmlformats.org/officeDocument/2006/relationships" id="259" r:id="R028218bc17814496"/>
    <p:sldId xmlns:r="http://schemas.openxmlformats.org/officeDocument/2006/relationships" id="260" r:id="Rf2a3b53ef51b4b7c"/>
    <p:sldId xmlns:r="http://schemas.openxmlformats.org/officeDocument/2006/relationships" id="261" r:id="R898b1693703d4117"/>
    <p:sldId xmlns:r="http://schemas.openxmlformats.org/officeDocument/2006/relationships" id="262" r:id="Rc05c152aa85944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1ce3ed2f945f6" /><Relationship Type="http://schemas.openxmlformats.org/officeDocument/2006/relationships/slide" Target="/ppt/slides/slide1.xml" Id="Rd2863fdd16524686" /><Relationship Type="http://schemas.openxmlformats.org/officeDocument/2006/relationships/slide" Target="/ppt/slides/slide2.xml" Id="R7aa5edc82e874bf7" /><Relationship Type="http://schemas.openxmlformats.org/officeDocument/2006/relationships/slide" Target="/ppt/slides/slide3.xml" Id="R75b1cdabd90e48ef" /><Relationship Type="http://schemas.openxmlformats.org/officeDocument/2006/relationships/slide" Target="/ppt/slides/slide4.xml" Id="R028218bc17814496" /><Relationship Type="http://schemas.openxmlformats.org/officeDocument/2006/relationships/slide" Target="/ppt/slides/slide5.xml" Id="Rf2a3b53ef51b4b7c" /><Relationship Type="http://schemas.openxmlformats.org/officeDocument/2006/relationships/slide" Target="/ppt/slides/slide6.xml" Id="R898b1693703d4117" /><Relationship Type="http://schemas.openxmlformats.org/officeDocument/2006/relationships/slide" Target="/ppt/slides/slide7.xml" Id="Rc05c152aa85944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fe4f9540649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e8e9425154f47" /><Relationship Type="http://schemas.openxmlformats.org/officeDocument/2006/relationships/theme" Target="/ppt/slideMasters/theme/theme1.xml" Id="R05d45e8f16ec41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4e8e9425154f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093ebffd940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4ce50edde4c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2bf1fc46f44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e113e3c804c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de17a83e34f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7813dbad049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3587233714f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TELENOR COMMUNICATION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COMMUNICATION II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431 690 000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2 458 683 000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4 918 312 000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81 07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983 793 754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COMMUNICATION II AS</a:t>
            </a:r>
          </a:p>
        </p:txBody>
      </p:sp>
    </p:spTree>
  </p:cSld>
  <p:clrMapOvr>
    <a:masterClrMapping xmlns:a="http://schemas.openxmlformats.org/drawingml/2006/main"/>
  </p:clrMapOvr>
</p:sld>
</file>