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585d488e764c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a21f23574142e8"/>
  </p:sldMasterIdLst>
  <p:sldIdLst>
    <p:sldId xmlns:r="http://schemas.openxmlformats.org/officeDocument/2006/relationships" id="256" r:id="R24226bbab02c471e"/>
    <p:sldId xmlns:r="http://schemas.openxmlformats.org/officeDocument/2006/relationships" id="257" r:id="R0280e07a0a2f4acc"/>
    <p:sldId xmlns:r="http://schemas.openxmlformats.org/officeDocument/2006/relationships" id="258" r:id="R26b8c2255d4f421a"/>
    <p:sldId xmlns:r="http://schemas.openxmlformats.org/officeDocument/2006/relationships" id="259" r:id="Rb4c2c03c4e734d25"/>
    <p:sldId xmlns:r="http://schemas.openxmlformats.org/officeDocument/2006/relationships" id="260" r:id="R4774f1ecc17948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21f23574142e8" /><Relationship Type="http://schemas.openxmlformats.org/officeDocument/2006/relationships/slide" Target="/ppt/slides/slide1.xml" Id="R24226bbab02c471e" /><Relationship Type="http://schemas.openxmlformats.org/officeDocument/2006/relationships/slide" Target="/ppt/slides/slide2.xml" Id="R0280e07a0a2f4acc" /><Relationship Type="http://schemas.openxmlformats.org/officeDocument/2006/relationships/slide" Target="/ppt/slides/slide3.xml" Id="R26b8c2255d4f421a" /><Relationship Type="http://schemas.openxmlformats.org/officeDocument/2006/relationships/slide" Target="/ppt/slides/slide4.xml" Id="Rb4c2c03c4e734d25" /><Relationship Type="http://schemas.openxmlformats.org/officeDocument/2006/relationships/slide" Target="/ppt/slides/slide5.xml" Id="R4774f1ecc17948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92413959614c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7d1319cb94d31" /><Relationship Type="http://schemas.openxmlformats.org/officeDocument/2006/relationships/theme" Target="/ppt/slideMasters/theme/theme1.xml" Id="R198fa60273e440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07d1319cb94d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921bc9f014d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e7bd4e63949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4fb68de4641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e6696aced49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0efe734a34d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HARRY SHIPPING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