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5f7db9930c47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0cc370a90a4f75"/>
  </p:sldMasterIdLst>
  <p:sldIdLst>
    <p:sldId xmlns:r="http://schemas.openxmlformats.org/officeDocument/2006/relationships" id="256" r:id="R9dcc4b14c73e4c86"/>
    <p:sldId xmlns:r="http://schemas.openxmlformats.org/officeDocument/2006/relationships" id="257" r:id="R13790d5248e7497e"/>
    <p:sldId xmlns:r="http://schemas.openxmlformats.org/officeDocument/2006/relationships" id="258" r:id="Rc3241352d1e041ff"/>
    <p:sldId xmlns:r="http://schemas.openxmlformats.org/officeDocument/2006/relationships" id="259" r:id="R53a6ce06c9ce404a"/>
    <p:sldId xmlns:r="http://schemas.openxmlformats.org/officeDocument/2006/relationships" id="260" r:id="Rc141f199c44b4d06"/>
    <p:sldId xmlns:r="http://schemas.openxmlformats.org/officeDocument/2006/relationships" id="261" r:id="R2bbeee798222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cc370a90a4f75" /><Relationship Type="http://schemas.openxmlformats.org/officeDocument/2006/relationships/slide" Target="/ppt/slides/slide1.xml" Id="R9dcc4b14c73e4c86" /><Relationship Type="http://schemas.openxmlformats.org/officeDocument/2006/relationships/slide" Target="/ppt/slides/slide2.xml" Id="R13790d5248e7497e" /><Relationship Type="http://schemas.openxmlformats.org/officeDocument/2006/relationships/slide" Target="/ppt/slides/slide3.xml" Id="Rc3241352d1e041ff" /><Relationship Type="http://schemas.openxmlformats.org/officeDocument/2006/relationships/slide" Target="/ppt/slides/slide4.xml" Id="R53a6ce06c9ce404a" /><Relationship Type="http://schemas.openxmlformats.org/officeDocument/2006/relationships/slide" Target="/ppt/slides/slide5.xml" Id="Rc141f199c44b4d06" /><Relationship Type="http://schemas.openxmlformats.org/officeDocument/2006/relationships/slide" Target="/ppt/slides/slide6.xml" Id="R2bbeee798222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d321d004749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6599608914fd7" /><Relationship Type="http://schemas.openxmlformats.org/officeDocument/2006/relationships/theme" Target="/ppt/slideMasters/theme/theme1.xml" Id="R596067cc1bda4f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46599608914f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af15dab7542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ebc21d8d24a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11600053142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e7e21ad03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1246922be40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aa847d51247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