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124777ade54e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56f89519b042da"/>
  </p:sldMasterIdLst>
  <p:sldIdLst>
    <p:sldId xmlns:r="http://schemas.openxmlformats.org/officeDocument/2006/relationships" id="256" r:id="Rd49b6c84fdd447f2"/>
    <p:sldId xmlns:r="http://schemas.openxmlformats.org/officeDocument/2006/relationships" id="257" r:id="R77849231d0c84d92"/>
    <p:sldId xmlns:r="http://schemas.openxmlformats.org/officeDocument/2006/relationships" id="258" r:id="R24bcea79b60645f7"/>
    <p:sldId xmlns:r="http://schemas.openxmlformats.org/officeDocument/2006/relationships" id="259" r:id="R72ea634a69624edd"/>
    <p:sldId xmlns:r="http://schemas.openxmlformats.org/officeDocument/2006/relationships" id="260" r:id="R523406d2523a4a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56f89519b042da" /><Relationship Type="http://schemas.openxmlformats.org/officeDocument/2006/relationships/slide" Target="/ppt/slides/slide1.xml" Id="Rd49b6c84fdd447f2" /><Relationship Type="http://schemas.openxmlformats.org/officeDocument/2006/relationships/slide" Target="/ppt/slides/slide2.xml" Id="R77849231d0c84d92" /><Relationship Type="http://schemas.openxmlformats.org/officeDocument/2006/relationships/slide" Target="/ppt/slides/slide3.xml" Id="R24bcea79b60645f7" /><Relationship Type="http://schemas.openxmlformats.org/officeDocument/2006/relationships/slide" Target="/ppt/slides/slide4.xml" Id="R72ea634a69624edd" /><Relationship Type="http://schemas.openxmlformats.org/officeDocument/2006/relationships/slide" Target="/ppt/slides/slide5.xml" Id="R523406d2523a4a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89f81cfde47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aadd94af74869" /><Relationship Type="http://schemas.openxmlformats.org/officeDocument/2006/relationships/theme" Target="/ppt/slideMasters/theme/theme1.xml" Id="Ra7fd1d7be75b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aadd94af748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a2a6372a2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31d61ddc84e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67c228b374a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806dfa6004a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84a46b9e744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Krokfossvegen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bjoneroail@gmail.com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