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45ebde7f8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70145cf9145ba"/>
  </p:sldMasterIdLst>
  <p:sldIdLst>
    <p:sldId xmlns:r="http://schemas.openxmlformats.org/officeDocument/2006/relationships" id="256" r:id="R1812e916ecff4fad"/>
    <p:sldId xmlns:r="http://schemas.openxmlformats.org/officeDocument/2006/relationships" id="257" r:id="R3bc0c2c395f4480a"/>
    <p:sldId xmlns:r="http://schemas.openxmlformats.org/officeDocument/2006/relationships" id="258" r:id="Re7b8b0f0d76044f1"/>
    <p:sldId xmlns:r="http://schemas.openxmlformats.org/officeDocument/2006/relationships" id="259" r:id="Raced8316bff743d3"/>
    <p:sldId xmlns:r="http://schemas.openxmlformats.org/officeDocument/2006/relationships" id="260" r:id="R05babf436d71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70145cf9145ba" /><Relationship Type="http://schemas.openxmlformats.org/officeDocument/2006/relationships/slide" Target="/ppt/slides/slide1.xml" Id="R1812e916ecff4fad" /><Relationship Type="http://schemas.openxmlformats.org/officeDocument/2006/relationships/slide" Target="/ppt/slides/slide2.xml" Id="R3bc0c2c395f4480a" /><Relationship Type="http://schemas.openxmlformats.org/officeDocument/2006/relationships/slide" Target="/ppt/slides/slide3.xml" Id="Re7b8b0f0d76044f1" /><Relationship Type="http://schemas.openxmlformats.org/officeDocument/2006/relationships/slide" Target="/ppt/slides/slide4.xml" Id="Raced8316bff743d3" /><Relationship Type="http://schemas.openxmlformats.org/officeDocument/2006/relationships/slide" Target="/ppt/slides/slide5.xml" Id="R05babf436d71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4bc543d78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dcb4e8d2d4514" /><Relationship Type="http://schemas.openxmlformats.org/officeDocument/2006/relationships/theme" Target="/ppt/slideMasters/theme/theme1.xml" Id="R36932e227251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dcb4e8d2d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d7150766c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42e3e5c7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ead74741f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b0980a8f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e011293f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