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fd933cc38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78544d5a146ce"/>
  </p:sldMasterIdLst>
  <p:sldIdLst>
    <p:sldId xmlns:r="http://schemas.openxmlformats.org/officeDocument/2006/relationships" id="256" r:id="R5e1b353301514f83"/>
    <p:sldId xmlns:r="http://schemas.openxmlformats.org/officeDocument/2006/relationships" id="257" r:id="R124eae00a7bb4ddb"/>
    <p:sldId xmlns:r="http://schemas.openxmlformats.org/officeDocument/2006/relationships" id="258" r:id="Ra4a8c8f885774cc9"/>
    <p:sldId xmlns:r="http://schemas.openxmlformats.org/officeDocument/2006/relationships" id="259" r:id="R6bd17c20ec2f4f22"/>
    <p:sldId xmlns:r="http://schemas.openxmlformats.org/officeDocument/2006/relationships" id="260" r:id="R5f9356a879e14964"/>
    <p:sldId xmlns:r="http://schemas.openxmlformats.org/officeDocument/2006/relationships" id="261" r:id="R35a3114e5bf541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78544d5a146ce" /><Relationship Type="http://schemas.openxmlformats.org/officeDocument/2006/relationships/slide" Target="/ppt/slides/slide1.xml" Id="R5e1b353301514f83" /><Relationship Type="http://schemas.openxmlformats.org/officeDocument/2006/relationships/slide" Target="/ppt/slides/slide2.xml" Id="R124eae00a7bb4ddb" /><Relationship Type="http://schemas.openxmlformats.org/officeDocument/2006/relationships/slide" Target="/ppt/slides/slide3.xml" Id="Ra4a8c8f885774cc9" /><Relationship Type="http://schemas.openxmlformats.org/officeDocument/2006/relationships/slide" Target="/ppt/slides/slide4.xml" Id="R6bd17c20ec2f4f22" /><Relationship Type="http://schemas.openxmlformats.org/officeDocument/2006/relationships/slide" Target="/ppt/slides/slide5.xml" Id="R5f9356a879e14964" /><Relationship Type="http://schemas.openxmlformats.org/officeDocument/2006/relationships/slide" Target="/ppt/slides/slide6.xml" Id="R35a3114e5bf541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0b430686b40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85086281646b6" /><Relationship Type="http://schemas.openxmlformats.org/officeDocument/2006/relationships/theme" Target="/ppt/slideMasters/theme/theme1.xml" Id="R17dd4e11f388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850862816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c1482e305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b7fb65218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5b08f4397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b4a275388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1753780440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0e27027f0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