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b281ca9ce741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00c12269254698"/>
  </p:sldMasterIdLst>
  <p:sldIdLst>
    <p:sldId xmlns:r="http://schemas.openxmlformats.org/officeDocument/2006/relationships" id="256" r:id="R0b1770c8a2084e26"/>
    <p:sldId xmlns:r="http://schemas.openxmlformats.org/officeDocument/2006/relationships" id="257" r:id="Rc2d4914492e8469e"/>
    <p:sldId xmlns:r="http://schemas.openxmlformats.org/officeDocument/2006/relationships" id="258" r:id="Rbdccefabc1f345ef"/>
    <p:sldId xmlns:r="http://schemas.openxmlformats.org/officeDocument/2006/relationships" id="259" r:id="Rdfd95a41dced4619"/>
    <p:sldId xmlns:r="http://schemas.openxmlformats.org/officeDocument/2006/relationships" id="260" r:id="Rafbd8074f0a2499a"/>
    <p:sldId xmlns:r="http://schemas.openxmlformats.org/officeDocument/2006/relationships" id="261" r:id="R8571f3bb04f14cb2"/>
    <p:sldId xmlns:r="http://schemas.openxmlformats.org/officeDocument/2006/relationships" id="262" r:id="Rf2a8a64c99c04b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00c12269254698" /><Relationship Type="http://schemas.openxmlformats.org/officeDocument/2006/relationships/slide" Target="/ppt/slides/slide1.xml" Id="R0b1770c8a2084e26" /><Relationship Type="http://schemas.openxmlformats.org/officeDocument/2006/relationships/slide" Target="/ppt/slides/slide2.xml" Id="Rc2d4914492e8469e" /><Relationship Type="http://schemas.openxmlformats.org/officeDocument/2006/relationships/slide" Target="/ppt/slides/slide3.xml" Id="Rbdccefabc1f345ef" /><Relationship Type="http://schemas.openxmlformats.org/officeDocument/2006/relationships/slide" Target="/ppt/slides/slide4.xml" Id="Rdfd95a41dced4619" /><Relationship Type="http://schemas.openxmlformats.org/officeDocument/2006/relationships/slide" Target="/ppt/slides/slide5.xml" Id="Rafbd8074f0a2499a" /><Relationship Type="http://schemas.openxmlformats.org/officeDocument/2006/relationships/slide" Target="/ppt/slides/slide6.xml" Id="R8571f3bb04f14cb2" /><Relationship Type="http://schemas.openxmlformats.org/officeDocument/2006/relationships/slide" Target="/ppt/slides/slide7.xml" Id="Rf2a8a64c99c04b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f44d6c087746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dd221d928543e8" /><Relationship Type="http://schemas.openxmlformats.org/officeDocument/2006/relationships/theme" Target="/ppt/slideMasters/theme/theme1.xml" Id="R8948e9cb2a5043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dd221d928543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2f4796e084f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2a5fd026642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4749a0cae4a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4e8fd55ec43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5b04d695247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c3775beba4c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85d01d49ec48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KANFA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KANFA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399 093 134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24 656 927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12 640 012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122 228 218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383 918 974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TECHNIP ENERGIES NV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Philip Pedersens vei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00 18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kanfa@kanfa.energy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www.kanfa.energy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983 756 913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