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299649d7d44a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8e0678f46b40a8"/>
  </p:sldMasterIdLst>
  <p:sldIdLst>
    <p:sldId xmlns:r="http://schemas.openxmlformats.org/officeDocument/2006/relationships" id="256" r:id="Rfb2030935913464b"/>
    <p:sldId xmlns:r="http://schemas.openxmlformats.org/officeDocument/2006/relationships" id="257" r:id="R0591e3d3bcdf4a4c"/>
    <p:sldId xmlns:r="http://schemas.openxmlformats.org/officeDocument/2006/relationships" id="258" r:id="R11149f605ef843bc"/>
    <p:sldId xmlns:r="http://schemas.openxmlformats.org/officeDocument/2006/relationships" id="259" r:id="Re464323940f04ad7"/>
    <p:sldId xmlns:r="http://schemas.openxmlformats.org/officeDocument/2006/relationships" id="260" r:id="Rd82cbb540bcd4c50"/>
    <p:sldId xmlns:r="http://schemas.openxmlformats.org/officeDocument/2006/relationships" id="261" r:id="R1aa29c97dc984cda"/>
    <p:sldId xmlns:r="http://schemas.openxmlformats.org/officeDocument/2006/relationships" id="262" r:id="Rb159bad5b0ef4a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8e0678f46b40a8" /><Relationship Type="http://schemas.openxmlformats.org/officeDocument/2006/relationships/slide" Target="/ppt/slides/slide1.xml" Id="Rfb2030935913464b" /><Relationship Type="http://schemas.openxmlformats.org/officeDocument/2006/relationships/slide" Target="/ppt/slides/slide2.xml" Id="R0591e3d3bcdf4a4c" /><Relationship Type="http://schemas.openxmlformats.org/officeDocument/2006/relationships/slide" Target="/ppt/slides/slide3.xml" Id="R11149f605ef843bc" /><Relationship Type="http://schemas.openxmlformats.org/officeDocument/2006/relationships/slide" Target="/ppt/slides/slide4.xml" Id="Re464323940f04ad7" /><Relationship Type="http://schemas.openxmlformats.org/officeDocument/2006/relationships/slide" Target="/ppt/slides/slide5.xml" Id="Rd82cbb540bcd4c50" /><Relationship Type="http://schemas.openxmlformats.org/officeDocument/2006/relationships/slide" Target="/ppt/slides/slide6.xml" Id="R1aa29c97dc984cda" /><Relationship Type="http://schemas.openxmlformats.org/officeDocument/2006/relationships/slide" Target="/ppt/slides/slide7.xml" Id="Rb159bad5b0ef4a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57ca75ebe742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67894dbad4412" /><Relationship Type="http://schemas.openxmlformats.org/officeDocument/2006/relationships/theme" Target="/ppt/slideMasters/theme/theme1.xml" Id="Rec142f1d986344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667894dbad44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9518d7e6f4c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622791ee447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c7956765c4f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9c58c5ab44c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ff98536dd4a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45ed2a24546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717acf3c54c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TOPPEN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TOPPEN INVEST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Naxbie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4878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einar-ikt@hotmail.com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