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5931db42546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1ab427fe38401d"/>
  </p:sldMasterIdLst>
  <p:sldIdLst>
    <p:sldId xmlns:r="http://schemas.openxmlformats.org/officeDocument/2006/relationships" id="256" r:id="R0e5cd095314a4e9d"/>
    <p:sldId xmlns:r="http://schemas.openxmlformats.org/officeDocument/2006/relationships" id="257" r:id="R9f8d135f6f774b8d"/>
    <p:sldId xmlns:r="http://schemas.openxmlformats.org/officeDocument/2006/relationships" id="258" r:id="R109b27eee31a40c1"/>
    <p:sldId xmlns:r="http://schemas.openxmlformats.org/officeDocument/2006/relationships" id="259" r:id="R10ab40668bb84a61"/>
    <p:sldId xmlns:r="http://schemas.openxmlformats.org/officeDocument/2006/relationships" id="260" r:id="R6bf2bc850b4140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ab427fe38401d" /><Relationship Type="http://schemas.openxmlformats.org/officeDocument/2006/relationships/slide" Target="/ppt/slides/slide1.xml" Id="R0e5cd095314a4e9d" /><Relationship Type="http://schemas.openxmlformats.org/officeDocument/2006/relationships/slide" Target="/ppt/slides/slide2.xml" Id="R9f8d135f6f774b8d" /><Relationship Type="http://schemas.openxmlformats.org/officeDocument/2006/relationships/slide" Target="/ppt/slides/slide3.xml" Id="R109b27eee31a40c1" /><Relationship Type="http://schemas.openxmlformats.org/officeDocument/2006/relationships/slide" Target="/ppt/slides/slide4.xml" Id="R10ab40668bb84a61" /><Relationship Type="http://schemas.openxmlformats.org/officeDocument/2006/relationships/slide" Target="/ppt/slides/slide5.xml" Id="R6bf2bc850b4140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f4d6e3ce546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41eff53e34b3b" /><Relationship Type="http://schemas.openxmlformats.org/officeDocument/2006/relationships/theme" Target="/ppt/slideMasters/theme/theme1.xml" Id="R6d8e367b4fc7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41eff53e34b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37c212cd4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cb01b5663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586e80744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2ffbd9d104e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b04a4299443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ENGEN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 RØR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engenror.no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983 565 026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ENGEN RØR</a:t>
            </a:r>
          </a:p>
        </p:txBody>
      </p:sp>
    </p:spTree>
  </p:cSld>
  <p:clrMapOvr>
    <a:masterClrMapping xmlns:a="http://schemas.openxmlformats.org/drawingml/2006/main"/>
  </p:clrMapOvr>
</p:sld>
</file>