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b47478d69d4d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4591bf5e74469b"/>
  </p:sldMasterIdLst>
  <p:sldIdLst>
    <p:sldId xmlns:r="http://schemas.openxmlformats.org/officeDocument/2006/relationships" id="256" r:id="R9395a459abb64682"/>
    <p:sldId xmlns:r="http://schemas.openxmlformats.org/officeDocument/2006/relationships" id="257" r:id="R1e2d2e41f16c4636"/>
    <p:sldId xmlns:r="http://schemas.openxmlformats.org/officeDocument/2006/relationships" id="258" r:id="Rd537c3d8b3b04f94"/>
    <p:sldId xmlns:r="http://schemas.openxmlformats.org/officeDocument/2006/relationships" id="259" r:id="Rb6cf9c451aef42c3"/>
    <p:sldId xmlns:r="http://schemas.openxmlformats.org/officeDocument/2006/relationships" id="260" r:id="Rddd95526b3054d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4591bf5e74469b" /><Relationship Type="http://schemas.openxmlformats.org/officeDocument/2006/relationships/slide" Target="/ppt/slides/slide1.xml" Id="R9395a459abb64682" /><Relationship Type="http://schemas.openxmlformats.org/officeDocument/2006/relationships/slide" Target="/ppt/slides/slide2.xml" Id="R1e2d2e41f16c4636" /><Relationship Type="http://schemas.openxmlformats.org/officeDocument/2006/relationships/slide" Target="/ppt/slides/slide3.xml" Id="Rd537c3d8b3b04f94" /><Relationship Type="http://schemas.openxmlformats.org/officeDocument/2006/relationships/slide" Target="/ppt/slides/slide4.xml" Id="Rb6cf9c451aef42c3" /><Relationship Type="http://schemas.openxmlformats.org/officeDocument/2006/relationships/slide" Target="/ppt/slides/slide5.xml" Id="Rddd95526b3054d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761acf0e7844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afbcce6024048" /><Relationship Type="http://schemas.openxmlformats.org/officeDocument/2006/relationships/theme" Target="/ppt/slideMasters/theme/theme1.xml" Id="Rda061b2d82104f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dafbcce60240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0bdba5a5a4a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d2c0cfb8a4e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16bad6cb846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6bfd3e3a444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70e91da114c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LAKSEFJORD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LAKSEFJORD SEAFOOD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