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ad0d5046fb41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a2f166163c4a8b"/>
  </p:sldMasterIdLst>
  <p:sldIdLst>
    <p:sldId xmlns:r="http://schemas.openxmlformats.org/officeDocument/2006/relationships" id="256" r:id="R267020cc461b480c"/>
    <p:sldId xmlns:r="http://schemas.openxmlformats.org/officeDocument/2006/relationships" id="257" r:id="R6d7b0996d1304667"/>
    <p:sldId xmlns:r="http://schemas.openxmlformats.org/officeDocument/2006/relationships" id="258" r:id="Rab59a402114e4e82"/>
    <p:sldId xmlns:r="http://schemas.openxmlformats.org/officeDocument/2006/relationships" id="259" r:id="R5f81220a85d4462c"/>
    <p:sldId xmlns:r="http://schemas.openxmlformats.org/officeDocument/2006/relationships" id="260" r:id="R386b933e4ad84b8d"/>
    <p:sldId xmlns:r="http://schemas.openxmlformats.org/officeDocument/2006/relationships" id="261" r:id="Rd70b0a8a4267484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a2f166163c4a8b" /><Relationship Type="http://schemas.openxmlformats.org/officeDocument/2006/relationships/slide" Target="/ppt/slides/slide1.xml" Id="R267020cc461b480c" /><Relationship Type="http://schemas.openxmlformats.org/officeDocument/2006/relationships/slide" Target="/ppt/slides/slide2.xml" Id="R6d7b0996d1304667" /><Relationship Type="http://schemas.openxmlformats.org/officeDocument/2006/relationships/slide" Target="/ppt/slides/slide3.xml" Id="Rab59a402114e4e82" /><Relationship Type="http://schemas.openxmlformats.org/officeDocument/2006/relationships/slide" Target="/ppt/slides/slide4.xml" Id="R5f81220a85d4462c" /><Relationship Type="http://schemas.openxmlformats.org/officeDocument/2006/relationships/slide" Target="/ppt/slides/slide5.xml" Id="R386b933e4ad84b8d" /><Relationship Type="http://schemas.openxmlformats.org/officeDocument/2006/relationships/slide" Target="/ppt/slides/slide6.xml" Id="Rd70b0a8a4267484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103e54233f41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26215c19c34e99" /><Relationship Type="http://schemas.openxmlformats.org/officeDocument/2006/relationships/theme" Target="/ppt/slideMasters/theme/theme1.xml" Id="Rc3fbd9a9666641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26215c19c34e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514d077b9a45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99927bd2664f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b778fe4de747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65f2a224b640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765601e338471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1676ca116a4e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LAKSEFJORD SEAFOOD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LAKSEFJORD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LAKSEFJORD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LAKSEFJORD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LAKSEFJORD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LAKSEFJORD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983 558 607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LAKSEFJORD SEAFOOD AS</a:t>
            </a:r>
          </a:p>
        </p:txBody>
      </p:sp>
    </p:spTree>
  </p:cSld>
  <p:clrMapOvr>
    <a:masterClrMapping xmlns:a="http://schemas.openxmlformats.org/drawingml/2006/main"/>
  </p:clrMapOvr>
</p:sld>
</file>