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d94f4bd4db4e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e4d574da0845b5"/>
  </p:sldMasterIdLst>
  <p:sldIdLst>
    <p:sldId xmlns:r="http://schemas.openxmlformats.org/officeDocument/2006/relationships" id="256" r:id="R40ac35aab87c495b"/>
    <p:sldId xmlns:r="http://schemas.openxmlformats.org/officeDocument/2006/relationships" id="257" r:id="R0e30f165a2f34336"/>
    <p:sldId xmlns:r="http://schemas.openxmlformats.org/officeDocument/2006/relationships" id="258" r:id="R23e2f81ff35c4c44"/>
    <p:sldId xmlns:r="http://schemas.openxmlformats.org/officeDocument/2006/relationships" id="259" r:id="R12e3eed777e544c7"/>
    <p:sldId xmlns:r="http://schemas.openxmlformats.org/officeDocument/2006/relationships" id="260" r:id="Rd8c9cd1bcccf4c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4d574da0845b5" /><Relationship Type="http://schemas.openxmlformats.org/officeDocument/2006/relationships/slide" Target="/ppt/slides/slide1.xml" Id="R40ac35aab87c495b" /><Relationship Type="http://schemas.openxmlformats.org/officeDocument/2006/relationships/slide" Target="/ppt/slides/slide2.xml" Id="R0e30f165a2f34336" /><Relationship Type="http://schemas.openxmlformats.org/officeDocument/2006/relationships/slide" Target="/ppt/slides/slide3.xml" Id="R23e2f81ff35c4c44" /><Relationship Type="http://schemas.openxmlformats.org/officeDocument/2006/relationships/slide" Target="/ppt/slides/slide4.xml" Id="R12e3eed777e544c7" /><Relationship Type="http://schemas.openxmlformats.org/officeDocument/2006/relationships/slide" Target="/ppt/slides/slide5.xml" Id="Rd8c9cd1bcccf4c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e360b73c744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826d1e1f14236" /><Relationship Type="http://schemas.openxmlformats.org/officeDocument/2006/relationships/theme" Target="/ppt/slideMasters/theme/theme1.xml" Id="Rc5597453b156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4826d1e1f1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e34514d5f44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e6d164022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60830e36842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147093f1d45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f1b0eb1344a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