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d0cdbc1e9d4f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162ec9f1254cb8"/>
  </p:sldMasterIdLst>
  <p:sldIdLst>
    <p:sldId xmlns:r="http://schemas.openxmlformats.org/officeDocument/2006/relationships" id="256" r:id="R8dfbcde0535a407c"/>
    <p:sldId xmlns:r="http://schemas.openxmlformats.org/officeDocument/2006/relationships" id="257" r:id="R64d71c536d3e4864"/>
    <p:sldId xmlns:r="http://schemas.openxmlformats.org/officeDocument/2006/relationships" id="258" r:id="Rac00322642b843e4"/>
    <p:sldId xmlns:r="http://schemas.openxmlformats.org/officeDocument/2006/relationships" id="259" r:id="R9287012172dd4f87"/>
    <p:sldId xmlns:r="http://schemas.openxmlformats.org/officeDocument/2006/relationships" id="260" r:id="Rde7606e524514636"/>
    <p:sldId xmlns:r="http://schemas.openxmlformats.org/officeDocument/2006/relationships" id="261" r:id="R8034f96cd209411c"/>
    <p:sldId xmlns:r="http://schemas.openxmlformats.org/officeDocument/2006/relationships" id="262" r:id="R67eea8e7a96947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62ec9f1254cb8" /><Relationship Type="http://schemas.openxmlformats.org/officeDocument/2006/relationships/slide" Target="/ppt/slides/slide1.xml" Id="R8dfbcde0535a407c" /><Relationship Type="http://schemas.openxmlformats.org/officeDocument/2006/relationships/slide" Target="/ppt/slides/slide2.xml" Id="R64d71c536d3e4864" /><Relationship Type="http://schemas.openxmlformats.org/officeDocument/2006/relationships/slide" Target="/ppt/slides/slide3.xml" Id="Rac00322642b843e4" /><Relationship Type="http://schemas.openxmlformats.org/officeDocument/2006/relationships/slide" Target="/ppt/slides/slide4.xml" Id="R9287012172dd4f87" /><Relationship Type="http://schemas.openxmlformats.org/officeDocument/2006/relationships/slide" Target="/ppt/slides/slide5.xml" Id="Rde7606e524514636" /><Relationship Type="http://schemas.openxmlformats.org/officeDocument/2006/relationships/slide" Target="/ppt/slides/slide6.xml" Id="R8034f96cd209411c" /><Relationship Type="http://schemas.openxmlformats.org/officeDocument/2006/relationships/slide" Target="/ppt/slides/slide7.xml" Id="R67eea8e7a96947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bb0ea6f924b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b225bc2584e99" /><Relationship Type="http://schemas.openxmlformats.org/officeDocument/2006/relationships/theme" Target="/ppt/slideMasters/theme/theme1.xml" Id="R6770ceb1f9ce4b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cb225bc2584e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37ceba1e146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7c4209d814d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e2cdbe72e4b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93e9b5a0749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14f1bc59040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80a78aa8244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da5870ffe4c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VOLLANE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−145 198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310 840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16 810 492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17 120 599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STAURI KNUT ARILD LØVDAL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Løvdal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66 30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983 537 979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