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81cac665eb48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7024cdb54d4b19"/>
  </p:sldMasterIdLst>
  <p:sldIdLst>
    <p:sldId xmlns:r="http://schemas.openxmlformats.org/officeDocument/2006/relationships" id="256" r:id="Rbe78029614354313"/>
    <p:sldId xmlns:r="http://schemas.openxmlformats.org/officeDocument/2006/relationships" id="257" r:id="Rb61fee6d4b514fca"/>
    <p:sldId xmlns:r="http://schemas.openxmlformats.org/officeDocument/2006/relationships" id="258" r:id="R8e531d10cf2f4394"/>
    <p:sldId xmlns:r="http://schemas.openxmlformats.org/officeDocument/2006/relationships" id="259" r:id="R267853517235469f"/>
    <p:sldId xmlns:r="http://schemas.openxmlformats.org/officeDocument/2006/relationships" id="260" r:id="R9c1cc586285c40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7024cdb54d4b19" /><Relationship Type="http://schemas.openxmlformats.org/officeDocument/2006/relationships/slide" Target="/ppt/slides/slide1.xml" Id="Rbe78029614354313" /><Relationship Type="http://schemas.openxmlformats.org/officeDocument/2006/relationships/slide" Target="/ppt/slides/slide2.xml" Id="Rb61fee6d4b514fca" /><Relationship Type="http://schemas.openxmlformats.org/officeDocument/2006/relationships/slide" Target="/ppt/slides/slide3.xml" Id="R8e531d10cf2f4394" /><Relationship Type="http://schemas.openxmlformats.org/officeDocument/2006/relationships/slide" Target="/ppt/slides/slide4.xml" Id="R267853517235469f" /><Relationship Type="http://schemas.openxmlformats.org/officeDocument/2006/relationships/slide" Target="/ppt/slides/slide5.xml" Id="R9c1cc586285c40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87a1c50d47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e7e6f04084179" /><Relationship Type="http://schemas.openxmlformats.org/officeDocument/2006/relationships/theme" Target="/ppt/slideMasters/theme/theme1.xml" Id="Rd2cd3c913c1a4b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6e7e6f040841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707a01fe9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583f0e52848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c9cfcfafbf4e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1127546bd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cf3050e0346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