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42b98e15b144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92c8472b294d3a"/>
  </p:sldMasterIdLst>
  <p:sldIdLst>
    <p:sldId xmlns:r="http://schemas.openxmlformats.org/officeDocument/2006/relationships" id="256" r:id="Rcf348cf3722f412e"/>
    <p:sldId xmlns:r="http://schemas.openxmlformats.org/officeDocument/2006/relationships" id="257" r:id="R796a0b9b74e647fe"/>
    <p:sldId xmlns:r="http://schemas.openxmlformats.org/officeDocument/2006/relationships" id="258" r:id="R71e4ce8334de4a0e"/>
    <p:sldId xmlns:r="http://schemas.openxmlformats.org/officeDocument/2006/relationships" id="259" r:id="R4f85b14d14ca4fa8"/>
    <p:sldId xmlns:r="http://schemas.openxmlformats.org/officeDocument/2006/relationships" id="260" r:id="Rbbb1fec27e644215"/>
    <p:sldId xmlns:r="http://schemas.openxmlformats.org/officeDocument/2006/relationships" id="261" r:id="R519068af857b427d"/>
    <p:sldId xmlns:r="http://schemas.openxmlformats.org/officeDocument/2006/relationships" id="262" r:id="R3ef3a9b13fd04b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92c8472b294d3a" /><Relationship Type="http://schemas.openxmlformats.org/officeDocument/2006/relationships/slide" Target="/ppt/slides/slide1.xml" Id="Rcf348cf3722f412e" /><Relationship Type="http://schemas.openxmlformats.org/officeDocument/2006/relationships/slide" Target="/ppt/slides/slide2.xml" Id="R796a0b9b74e647fe" /><Relationship Type="http://schemas.openxmlformats.org/officeDocument/2006/relationships/slide" Target="/ppt/slides/slide3.xml" Id="R71e4ce8334de4a0e" /><Relationship Type="http://schemas.openxmlformats.org/officeDocument/2006/relationships/slide" Target="/ppt/slides/slide4.xml" Id="R4f85b14d14ca4fa8" /><Relationship Type="http://schemas.openxmlformats.org/officeDocument/2006/relationships/slide" Target="/ppt/slides/slide5.xml" Id="Rbbb1fec27e644215" /><Relationship Type="http://schemas.openxmlformats.org/officeDocument/2006/relationships/slide" Target="/ppt/slides/slide6.xml" Id="R519068af857b427d" /><Relationship Type="http://schemas.openxmlformats.org/officeDocument/2006/relationships/slide" Target="/ppt/slides/slide7.xml" Id="R3ef3a9b13fd04b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8606dd9d4b41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8b4e6909f4d5a" /><Relationship Type="http://schemas.openxmlformats.org/officeDocument/2006/relationships/theme" Target="/ppt/slideMasters/theme/theme1.xml" Id="Rb25601738d7248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18b4e6909f4d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02b8517cf42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025586bbb44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ac090cfc443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da05f6fb047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f9cae22ce46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387ed826949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fd17ebd2b4b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FRYDENLUND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FRYDENLUND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FRYDENLUND VVS AS ble etablert [år] og holder til i Geilo.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FRYDENLUND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FRYDENLUND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FRYDENLUND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13 787 182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−1 874 021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−1 855 411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9 939 125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11 574 881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FRYDENLUND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FRYDENLUND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FRYDENLUND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Sør-Skurdalen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bjorn@frydenlundvvs.no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983 482 007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FRYDENLUND VVS AS</a:t>
            </a:r>
          </a:p>
        </p:txBody>
      </p:sp>
    </p:spTree>
  </p:cSld>
  <p:clrMapOvr>
    <a:masterClrMapping xmlns:a="http://schemas.openxmlformats.org/drawingml/2006/main"/>
  </p:clrMapOvr>
</p:sld>
</file>