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79ed7f484a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3c8e891ef4782"/>
  </p:sldMasterIdLst>
  <p:sldIdLst>
    <p:sldId xmlns:r="http://schemas.openxmlformats.org/officeDocument/2006/relationships" id="256" r:id="Rfa4e5e685f5c4210"/>
    <p:sldId xmlns:r="http://schemas.openxmlformats.org/officeDocument/2006/relationships" id="257" r:id="R307ca521ccc84ce4"/>
    <p:sldId xmlns:r="http://schemas.openxmlformats.org/officeDocument/2006/relationships" id="258" r:id="R65319caf4de94352"/>
    <p:sldId xmlns:r="http://schemas.openxmlformats.org/officeDocument/2006/relationships" id="259" r:id="Rbd20db53dac64eda"/>
    <p:sldId xmlns:r="http://schemas.openxmlformats.org/officeDocument/2006/relationships" id="260" r:id="Rc4a6df12905f40cf"/>
    <p:sldId xmlns:r="http://schemas.openxmlformats.org/officeDocument/2006/relationships" id="261" r:id="R3b64fbfaab534a1c"/>
    <p:sldId xmlns:r="http://schemas.openxmlformats.org/officeDocument/2006/relationships" id="262" r:id="R3e2de9968c79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3c8e891ef4782" /><Relationship Type="http://schemas.openxmlformats.org/officeDocument/2006/relationships/slide" Target="/ppt/slides/slide1.xml" Id="Rfa4e5e685f5c4210" /><Relationship Type="http://schemas.openxmlformats.org/officeDocument/2006/relationships/slide" Target="/ppt/slides/slide2.xml" Id="R307ca521ccc84ce4" /><Relationship Type="http://schemas.openxmlformats.org/officeDocument/2006/relationships/slide" Target="/ppt/slides/slide3.xml" Id="R65319caf4de94352" /><Relationship Type="http://schemas.openxmlformats.org/officeDocument/2006/relationships/slide" Target="/ppt/slides/slide4.xml" Id="Rbd20db53dac64eda" /><Relationship Type="http://schemas.openxmlformats.org/officeDocument/2006/relationships/slide" Target="/ppt/slides/slide5.xml" Id="Rc4a6df12905f40cf" /><Relationship Type="http://schemas.openxmlformats.org/officeDocument/2006/relationships/slide" Target="/ppt/slides/slide6.xml" Id="R3b64fbfaab534a1c" /><Relationship Type="http://schemas.openxmlformats.org/officeDocument/2006/relationships/slide" Target="/ppt/slides/slide7.xml" Id="R3e2de9968c79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99fec02a4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8b540f863489e" /><Relationship Type="http://schemas.openxmlformats.org/officeDocument/2006/relationships/theme" Target="/ppt/slideMasters/theme/theme1.xml" Id="R09ea449cf827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8b540f863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3e7ee426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aa707284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e6a42986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b97b3f3ce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68c4b98eb47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0e8eb5f6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e45ec7f88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PM-INTERNATIONAL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PM-INTERNATIONAL NORGE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46 032 911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4 480 972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3 163 217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17 779 842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32 316 423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PM-INTERNATIONAL AG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LIFEBALANCE AG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SVERRESSON INGER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Mustad Næringspark, Raufossvegen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2821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aina.ronning@pm-international.no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www.pm-international.no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