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1036567e5ba471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3b98d3d30d84cd5"/>
  </p:sldMasterIdLst>
  <p:sldIdLst>
    <p:sldId xmlns:r="http://schemas.openxmlformats.org/officeDocument/2006/relationships" id="256" r:id="R5bc1e38ae2074b20"/>
    <p:sldId xmlns:r="http://schemas.openxmlformats.org/officeDocument/2006/relationships" id="257" r:id="R48772df998b54211"/>
    <p:sldId xmlns:r="http://schemas.openxmlformats.org/officeDocument/2006/relationships" id="258" r:id="Ra9feaf6461494f2e"/>
    <p:sldId xmlns:r="http://schemas.openxmlformats.org/officeDocument/2006/relationships" id="259" r:id="Rbe1d46b3606f4dc7"/>
    <p:sldId xmlns:r="http://schemas.openxmlformats.org/officeDocument/2006/relationships" id="260" r:id="Rd73e9ecbeefc42d5"/>
    <p:sldId xmlns:r="http://schemas.openxmlformats.org/officeDocument/2006/relationships" id="261" r:id="R048419f4f8994eb8"/>
    <p:sldId xmlns:r="http://schemas.openxmlformats.org/officeDocument/2006/relationships" id="262" r:id="R8acdcb4cbd144c3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3b98d3d30d84cd5" /><Relationship Type="http://schemas.openxmlformats.org/officeDocument/2006/relationships/slide" Target="/ppt/slides/slide1.xml" Id="R5bc1e38ae2074b20" /><Relationship Type="http://schemas.openxmlformats.org/officeDocument/2006/relationships/slide" Target="/ppt/slides/slide2.xml" Id="R48772df998b54211" /><Relationship Type="http://schemas.openxmlformats.org/officeDocument/2006/relationships/slide" Target="/ppt/slides/slide3.xml" Id="Ra9feaf6461494f2e" /><Relationship Type="http://schemas.openxmlformats.org/officeDocument/2006/relationships/slide" Target="/ppt/slides/slide4.xml" Id="Rbe1d46b3606f4dc7" /><Relationship Type="http://schemas.openxmlformats.org/officeDocument/2006/relationships/slide" Target="/ppt/slides/slide5.xml" Id="Rd73e9ecbeefc42d5" /><Relationship Type="http://schemas.openxmlformats.org/officeDocument/2006/relationships/slide" Target="/ppt/slides/slide6.xml" Id="R048419f4f8994eb8" /><Relationship Type="http://schemas.openxmlformats.org/officeDocument/2006/relationships/slide" Target="/ppt/slides/slide7.xml" Id="R8acdcb4cbd144c3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f20a1647627448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cdb9a57183425a" /><Relationship Type="http://schemas.openxmlformats.org/officeDocument/2006/relationships/theme" Target="/ppt/slideMasters/theme/theme1.xml" Id="Rd5f234e4951a456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bcdb9a57183425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92d4666d9248d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02bbec1a304f0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8560878418465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88f4acb25a4e4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16015927ea4f5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a0d0b1bf18462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12eaac5b67470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SODVIN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SODVIN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SODVIN AS ble etablert [år] og holder til i Kyrksæterøra.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SODVIN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SODVIN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SODVIN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111 130 001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6 864 944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4 720 227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87 456 299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117 831 790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SODVIN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SODVIN HOLDING SA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SODVIN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Trondheimsveien 7C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7200 Kyrksæterøra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72 45 01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post@sodvin.no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www.sodvin.no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983 474 594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SODVIN AS</a:t>
            </a:r>
          </a:p>
        </p:txBody>
      </p:sp>
    </p:spTree>
  </p:cSld>
  <p:clrMapOvr>
    <a:masterClrMapping xmlns:a="http://schemas.openxmlformats.org/drawingml/2006/main"/>
  </p:clrMapOvr>
</p:sld>
</file>