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ebd182c62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f225baf504540"/>
  </p:sldMasterIdLst>
  <p:sldIdLst>
    <p:sldId xmlns:r="http://schemas.openxmlformats.org/officeDocument/2006/relationships" id="256" r:id="Rb4fcb02dd5ea4098"/>
    <p:sldId xmlns:r="http://schemas.openxmlformats.org/officeDocument/2006/relationships" id="257" r:id="R746fb23f746444ae"/>
    <p:sldId xmlns:r="http://schemas.openxmlformats.org/officeDocument/2006/relationships" id="258" r:id="R9101d0b58b9644f9"/>
    <p:sldId xmlns:r="http://schemas.openxmlformats.org/officeDocument/2006/relationships" id="259" r:id="Rf3d932f80bf04239"/>
    <p:sldId xmlns:r="http://schemas.openxmlformats.org/officeDocument/2006/relationships" id="260" r:id="R0c58541b01c641d2"/>
    <p:sldId xmlns:r="http://schemas.openxmlformats.org/officeDocument/2006/relationships" id="261" r:id="R8a3bbad871154218"/>
    <p:sldId xmlns:r="http://schemas.openxmlformats.org/officeDocument/2006/relationships" id="262" r:id="R8a0d27c890f8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f225baf504540" /><Relationship Type="http://schemas.openxmlformats.org/officeDocument/2006/relationships/slide" Target="/ppt/slides/slide1.xml" Id="Rb4fcb02dd5ea4098" /><Relationship Type="http://schemas.openxmlformats.org/officeDocument/2006/relationships/slide" Target="/ppt/slides/slide2.xml" Id="R746fb23f746444ae" /><Relationship Type="http://schemas.openxmlformats.org/officeDocument/2006/relationships/slide" Target="/ppt/slides/slide3.xml" Id="R9101d0b58b9644f9" /><Relationship Type="http://schemas.openxmlformats.org/officeDocument/2006/relationships/slide" Target="/ppt/slides/slide4.xml" Id="Rf3d932f80bf04239" /><Relationship Type="http://schemas.openxmlformats.org/officeDocument/2006/relationships/slide" Target="/ppt/slides/slide5.xml" Id="R0c58541b01c641d2" /><Relationship Type="http://schemas.openxmlformats.org/officeDocument/2006/relationships/slide" Target="/ppt/slides/slide6.xml" Id="R8a3bbad871154218" /><Relationship Type="http://schemas.openxmlformats.org/officeDocument/2006/relationships/slide" Target="/ppt/slides/slide7.xml" Id="R8a0d27c890f8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c3fe6102d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fb355d37547d8" /><Relationship Type="http://schemas.openxmlformats.org/officeDocument/2006/relationships/theme" Target="/ppt/slideMasters/theme/theme1.xml" Id="R3e7750b2f685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fb355d375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8d80f58e346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c0e0aed38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d65050777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3d9aba3d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ecb34393749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dad9420b547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aad2f52c8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