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ce1342e29449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8576dcd98b451f"/>
  </p:sldMasterIdLst>
  <p:sldIdLst>
    <p:sldId xmlns:r="http://schemas.openxmlformats.org/officeDocument/2006/relationships" id="256" r:id="R16c213ab4dd047b2"/>
    <p:sldId xmlns:r="http://schemas.openxmlformats.org/officeDocument/2006/relationships" id="257" r:id="R554aecbcc35f4dd1"/>
    <p:sldId xmlns:r="http://schemas.openxmlformats.org/officeDocument/2006/relationships" id="258" r:id="Rd88f746b3bba4ec6"/>
    <p:sldId xmlns:r="http://schemas.openxmlformats.org/officeDocument/2006/relationships" id="259" r:id="Rd7ccd87801554562"/>
    <p:sldId xmlns:r="http://schemas.openxmlformats.org/officeDocument/2006/relationships" id="260" r:id="R2fc3dbaf4c3d44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576dcd98b451f" /><Relationship Type="http://schemas.openxmlformats.org/officeDocument/2006/relationships/slide" Target="/ppt/slides/slide1.xml" Id="R16c213ab4dd047b2" /><Relationship Type="http://schemas.openxmlformats.org/officeDocument/2006/relationships/slide" Target="/ppt/slides/slide2.xml" Id="R554aecbcc35f4dd1" /><Relationship Type="http://schemas.openxmlformats.org/officeDocument/2006/relationships/slide" Target="/ppt/slides/slide3.xml" Id="Rd88f746b3bba4ec6" /><Relationship Type="http://schemas.openxmlformats.org/officeDocument/2006/relationships/slide" Target="/ppt/slides/slide4.xml" Id="Rd7ccd87801554562" /><Relationship Type="http://schemas.openxmlformats.org/officeDocument/2006/relationships/slide" Target="/ppt/slides/slide5.xml" Id="R2fc3dbaf4c3d44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a25227e2345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d619b30ca446f" /><Relationship Type="http://schemas.openxmlformats.org/officeDocument/2006/relationships/theme" Target="/ppt/slideMasters/theme/theme1.xml" Id="R0d6d57f4589b46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2d619b30ca44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cb881504d43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507b5ddd64d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04e6889364c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a7b2fe76c44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2831dbf2940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MANDAL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MANDAL REGNSKAPSSERVICE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983 371 213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