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d7f39890b7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5104d9c14435e"/>
  </p:sldMasterIdLst>
  <p:sldIdLst>
    <p:sldId xmlns:r="http://schemas.openxmlformats.org/officeDocument/2006/relationships" id="256" r:id="R948c20596c294911"/>
    <p:sldId xmlns:r="http://schemas.openxmlformats.org/officeDocument/2006/relationships" id="257" r:id="R8452ebc5faaf4b68"/>
    <p:sldId xmlns:r="http://schemas.openxmlformats.org/officeDocument/2006/relationships" id="258" r:id="Radc1e96836bc4a3e"/>
    <p:sldId xmlns:r="http://schemas.openxmlformats.org/officeDocument/2006/relationships" id="259" r:id="R5658f29baa7c4831"/>
    <p:sldId xmlns:r="http://schemas.openxmlformats.org/officeDocument/2006/relationships" id="260" r:id="R7f73fca5e9464dd8"/>
    <p:sldId xmlns:r="http://schemas.openxmlformats.org/officeDocument/2006/relationships" id="261" r:id="R19d57726fa0e4746"/>
    <p:sldId xmlns:r="http://schemas.openxmlformats.org/officeDocument/2006/relationships" id="262" r:id="R6edc8b4e2cca48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5104d9c14435e" /><Relationship Type="http://schemas.openxmlformats.org/officeDocument/2006/relationships/slide" Target="/ppt/slides/slide1.xml" Id="R948c20596c294911" /><Relationship Type="http://schemas.openxmlformats.org/officeDocument/2006/relationships/slide" Target="/ppt/slides/slide2.xml" Id="R8452ebc5faaf4b68" /><Relationship Type="http://schemas.openxmlformats.org/officeDocument/2006/relationships/slide" Target="/ppt/slides/slide3.xml" Id="Radc1e96836bc4a3e" /><Relationship Type="http://schemas.openxmlformats.org/officeDocument/2006/relationships/slide" Target="/ppt/slides/slide4.xml" Id="R5658f29baa7c4831" /><Relationship Type="http://schemas.openxmlformats.org/officeDocument/2006/relationships/slide" Target="/ppt/slides/slide5.xml" Id="R7f73fca5e9464dd8" /><Relationship Type="http://schemas.openxmlformats.org/officeDocument/2006/relationships/slide" Target="/ppt/slides/slide6.xml" Id="R19d57726fa0e4746" /><Relationship Type="http://schemas.openxmlformats.org/officeDocument/2006/relationships/slide" Target="/ppt/slides/slide7.xml" Id="R6edc8b4e2cca48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7733b42454a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b615d0744164" /><Relationship Type="http://schemas.openxmlformats.org/officeDocument/2006/relationships/theme" Target="/ppt/slideMasters/theme/theme1.xml" Id="Rb54b3002d82142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c2b615d074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a83f78d7341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cf0a76f1c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1bd95984d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a24e26453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41e7eb6b9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a6e8d1ec14b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92d75c3e14c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AKERSHUS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VVS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2 699 811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DAVID ROMAN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CHRISTIAN ROMAN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81 05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post@akershusvvs.no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983 208 460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AKERSHUS VVS AS</a:t>
            </a:r>
          </a:p>
        </p:txBody>
      </p:sp>
    </p:spTree>
  </p:cSld>
  <p:clrMapOvr>
    <a:masterClrMapping xmlns:a="http://schemas.openxmlformats.org/drawingml/2006/main"/>
  </p:clrMapOvr>
</p:sld>
</file>