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f612637f894b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c6f5edd3a3435a"/>
  </p:sldMasterIdLst>
  <p:sldIdLst>
    <p:sldId xmlns:r="http://schemas.openxmlformats.org/officeDocument/2006/relationships" id="256" r:id="R6cac11b9df9f442b"/>
    <p:sldId xmlns:r="http://schemas.openxmlformats.org/officeDocument/2006/relationships" id="257" r:id="R0299015945f14a4c"/>
    <p:sldId xmlns:r="http://schemas.openxmlformats.org/officeDocument/2006/relationships" id="258" r:id="Rc12f9e101f974ef7"/>
    <p:sldId xmlns:r="http://schemas.openxmlformats.org/officeDocument/2006/relationships" id="259" r:id="R1cd5592587b64068"/>
    <p:sldId xmlns:r="http://schemas.openxmlformats.org/officeDocument/2006/relationships" id="260" r:id="Rf757b7ec7fb14e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c6f5edd3a3435a" /><Relationship Type="http://schemas.openxmlformats.org/officeDocument/2006/relationships/slide" Target="/ppt/slides/slide1.xml" Id="R6cac11b9df9f442b" /><Relationship Type="http://schemas.openxmlformats.org/officeDocument/2006/relationships/slide" Target="/ppt/slides/slide2.xml" Id="R0299015945f14a4c" /><Relationship Type="http://schemas.openxmlformats.org/officeDocument/2006/relationships/slide" Target="/ppt/slides/slide3.xml" Id="Rc12f9e101f974ef7" /><Relationship Type="http://schemas.openxmlformats.org/officeDocument/2006/relationships/slide" Target="/ppt/slides/slide4.xml" Id="R1cd5592587b64068" /><Relationship Type="http://schemas.openxmlformats.org/officeDocument/2006/relationships/slide" Target="/ppt/slides/slide5.xml" Id="Rf757b7ec7fb14e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430239329949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d78503a5e4c44" /><Relationship Type="http://schemas.openxmlformats.org/officeDocument/2006/relationships/theme" Target="/ppt/slideMasters/theme/theme1.xml" Id="R604eda773ad04a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0d78503a5e4c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4e4b3a53f341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eb0700372b4b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8b5c2b95d944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c6009c9b4f45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85ea0f4874e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FORUS STORCASH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FORUS STORCASH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983 175 708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