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a901bf6d934f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696264663a4c56"/>
  </p:sldMasterIdLst>
  <p:sldIdLst>
    <p:sldId xmlns:r="http://schemas.openxmlformats.org/officeDocument/2006/relationships" id="256" r:id="Rc1f4bedccb444c9f"/>
    <p:sldId xmlns:r="http://schemas.openxmlformats.org/officeDocument/2006/relationships" id="257" r:id="Rc6f9313b12724a5c"/>
    <p:sldId xmlns:r="http://schemas.openxmlformats.org/officeDocument/2006/relationships" id="258" r:id="R4450eb9f3b54455e"/>
    <p:sldId xmlns:r="http://schemas.openxmlformats.org/officeDocument/2006/relationships" id="259" r:id="R73325de235194d7e"/>
    <p:sldId xmlns:r="http://schemas.openxmlformats.org/officeDocument/2006/relationships" id="260" r:id="R32dc14f7ce2342ba"/>
    <p:sldId xmlns:r="http://schemas.openxmlformats.org/officeDocument/2006/relationships" id="261" r:id="R7c9f2e1f07e749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696264663a4c56" /><Relationship Type="http://schemas.openxmlformats.org/officeDocument/2006/relationships/slide" Target="/ppt/slides/slide1.xml" Id="Rc1f4bedccb444c9f" /><Relationship Type="http://schemas.openxmlformats.org/officeDocument/2006/relationships/slide" Target="/ppt/slides/slide2.xml" Id="Rc6f9313b12724a5c" /><Relationship Type="http://schemas.openxmlformats.org/officeDocument/2006/relationships/slide" Target="/ppt/slides/slide3.xml" Id="R4450eb9f3b54455e" /><Relationship Type="http://schemas.openxmlformats.org/officeDocument/2006/relationships/slide" Target="/ppt/slides/slide4.xml" Id="R73325de235194d7e" /><Relationship Type="http://schemas.openxmlformats.org/officeDocument/2006/relationships/slide" Target="/ppt/slides/slide5.xml" Id="R32dc14f7ce2342ba" /><Relationship Type="http://schemas.openxmlformats.org/officeDocument/2006/relationships/slide" Target="/ppt/slides/slide6.xml" Id="R7c9f2e1f07e749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00d6b239764a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6225d49b64575" /><Relationship Type="http://schemas.openxmlformats.org/officeDocument/2006/relationships/theme" Target="/ppt/slideMasters/theme/theme1.xml" Id="R55f02ee872a746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76225d49b645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1f5e46bf249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97f07a1d646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49bfc2f3642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5fed2f06842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467a4083540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beb02394f4b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FORUS STORCASH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