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cb8c5dcb116451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6d3c70e99347be"/>
  </p:sldMasterIdLst>
  <p:sldIdLst>
    <p:sldId xmlns:r="http://schemas.openxmlformats.org/officeDocument/2006/relationships" id="256" r:id="Rbbe6a43740db485a"/>
    <p:sldId xmlns:r="http://schemas.openxmlformats.org/officeDocument/2006/relationships" id="257" r:id="R1b45a25768a341bd"/>
    <p:sldId xmlns:r="http://schemas.openxmlformats.org/officeDocument/2006/relationships" id="258" r:id="R1fc0e88fb3a74a3a"/>
    <p:sldId xmlns:r="http://schemas.openxmlformats.org/officeDocument/2006/relationships" id="259" r:id="Rbd86c62d9eb44815"/>
    <p:sldId xmlns:r="http://schemas.openxmlformats.org/officeDocument/2006/relationships" id="260" r:id="Rd57d7e5236904e7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6d3c70e99347be" /><Relationship Type="http://schemas.openxmlformats.org/officeDocument/2006/relationships/slide" Target="/ppt/slides/slide1.xml" Id="Rbbe6a43740db485a" /><Relationship Type="http://schemas.openxmlformats.org/officeDocument/2006/relationships/slide" Target="/ppt/slides/slide2.xml" Id="R1b45a25768a341bd" /><Relationship Type="http://schemas.openxmlformats.org/officeDocument/2006/relationships/slide" Target="/ppt/slides/slide3.xml" Id="R1fc0e88fb3a74a3a" /><Relationship Type="http://schemas.openxmlformats.org/officeDocument/2006/relationships/slide" Target="/ppt/slides/slide4.xml" Id="Rbd86c62d9eb44815" /><Relationship Type="http://schemas.openxmlformats.org/officeDocument/2006/relationships/slide" Target="/ppt/slides/slide5.xml" Id="Rd57d7e5236904e7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e3418adb1442e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4f5267d5c84d79" /><Relationship Type="http://schemas.openxmlformats.org/officeDocument/2006/relationships/theme" Target="/ppt/slideMasters/theme/theme1.xml" Id="Rf7dfcc52144b4f8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4f5267d5c84d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55d499bb5a4bc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ce76b4396945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3e046b45df4ad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7abbfeb45449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6058a9becc472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TROMSØ BILPLEIE &amp; ANTIRUSTSENTER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TROMSØ BILPLEIE &amp; ANTIRUSTSENTER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TROMSØ BILPLEIE &amp; ANTIRUSTSENTER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TROMSØ BILPLEIE &amp; ANTIRUSTSENTER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TROMSØ BILPLEIE &amp; ANTIRUSTSENTER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TROMSØ BILPLEIE &amp; ANTIRUSTSENTER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983 068 049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TROMSØ BILPLEIE &amp; ANTIRUSTSENTER AS</a:t>
            </a:r>
          </a:p>
        </p:txBody>
      </p:sp>
    </p:spTree>
  </p:cSld>
  <p:clrMapOvr>
    <a:masterClrMapping xmlns:a="http://schemas.openxmlformats.org/drawingml/2006/main"/>
  </p:clrMapOvr>
</p:sld>
</file>