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a6fb8c138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61275e94a4e90"/>
  </p:sldMasterIdLst>
  <p:sldIdLst>
    <p:sldId xmlns:r="http://schemas.openxmlformats.org/officeDocument/2006/relationships" id="256" r:id="R557c4c530547475e"/>
    <p:sldId xmlns:r="http://schemas.openxmlformats.org/officeDocument/2006/relationships" id="257" r:id="Rb770d0299ead48d8"/>
    <p:sldId xmlns:r="http://schemas.openxmlformats.org/officeDocument/2006/relationships" id="258" r:id="R30197974456b4c3b"/>
    <p:sldId xmlns:r="http://schemas.openxmlformats.org/officeDocument/2006/relationships" id="259" r:id="R0843d1b0c59c4586"/>
    <p:sldId xmlns:r="http://schemas.openxmlformats.org/officeDocument/2006/relationships" id="260" r:id="R8eb70baa46f441b6"/>
    <p:sldId xmlns:r="http://schemas.openxmlformats.org/officeDocument/2006/relationships" id="261" r:id="Rfa0e371032004291"/>
    <p:sldId xmlns:r="http://schemas.openxmlformats.org/officeDocument/2006/relationships" id="262" r:id="Rb8e5c7af1a7c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61275e94a4e90" /><Relationship Type="http://schemas.openxmlformats.org/officeDocument/2006/relationships/slide" Target="/ppt/slides/slide1.xml" Id="R557c4c530547475e" /><Relationship Type="http://schemas.openxmlformats.org/officeDocument/2006/relationships/slide" Target="/ppt/slides/slide2.xml" Id="Rb770d0299ead48d8" /><Relationship Type="http://schemas.openxmlformats.org/officeDocument/2006/relationships/slide" Target="/ppt/slides/slide3.xml" Id="R30197974456b4c3b" /><Relationship Type="http://schemas.openxmlformats.org/officeDocument/2006/relationships/slide" Target="/ppt/slides/slide4.xml" Id="R0843d1b0c59c4586" /><Relationship Type="http://schemas.openxmlformats.org/officeDocument/2006/relationships/slide" Target="/ppt/slides/slide5.xml" Id="R8eb70baa46f441b6" /><Relationship Type="http://schemas.openxmlformats.org/officeDocument/2006/relationships/slide" Target="/ppt/slides/slide6.xml" Id="Rfa0e371032004291" /><Relationship Type="http://schemas.openxmlformats.org/officeDocument/2006/relationships/slide" Target="/ppt/slides/slide7.xml" Id="Rb8e5c7af1a7c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58e16e534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387cd3b9640f6" /><Relationship Type="http://schemas.openxmlformats.org/officeDocument/2006/relationships/theme" Target="/ppt/slideMasters/theme/theme1.xml" Id="Rce9ec91627c148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387cd3b96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63ca6b7c64f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db673ec50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401d5b17e4c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0122cb85b42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13c5c8770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3a8f8906b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eb5695f2245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OLDEN OG VIKANE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OLDEN OG VIKANE REKNESKAP AS ble etablert [år] og holder til i 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5 505 586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429 888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3 327 293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GEIBRY HOLDING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MAGNE BRUVOLL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VIGDIS GUDDAL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ANNLAUG TORDIS VALAKER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HANS AUFLEM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INGE RUSTØEN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1664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6788 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39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983 037 321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