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c737bfe88148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ead1133599434e"/>
  </p:sldMasterIdLst>
  <p:sldIdLst>
    <p:sldId xmlns:r="http://schemas.openxmlformats.org/officeDocument/2006/relationships" id="256" r:id="R94d7005da11642a2"/>
    <p:sldId xmlns:r="http://schemas.openxmlformats.org/officeDocument/2006/relationships" id="257" r:id="R03689174327a427a"/>
    <p:sldId xmlns:r="http://schemas.openxmlformats.org/officeDocument/2006/relationships" id="258" r:id="Rc653b92a474b4756"/>
    <p:sldId xmlns:r="http://schemas.openxmlformats.org/officeDocument/2006/relationships" id="259" r:id="Rc475926ddf77401b"/>
    <p:sldId xmlns:r="http://schemas.openxmlformats.org/officeDocument/2006/relationships" id="260" r:id="R990a9c0d15f64d40"/>
    <p:sldId xmlns:r="http://schemas.openxmlformats.org/officeDocument/2006/relationships" id="261" r:id="R1ec7e9c32e75426c"/>
    <p:sldId xmlns:r="http://schemas.openxmlformats.org/officeDocument/2006/relationships" id="262" r:id="R7769d734c7f44c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ad1133599434e" /><Relationship Type="http://schemas.openxmlformats.org/officeDocument/2006/relationships/slide" Target="/ppt/slides/slide1.xml" Id="R94d7005da11642a2" /><Relationship Type="http://schemas.openxmlformats.org/officeDocument/2006/relationships/slide" Target="/ppt/slides/slide2.xml" Id="R03689174327a427a" /><Relationship Type="http://schemas.openxmlformats.org/officeDocument/2006/relationships/slide" Target="/ppt/slides/slide3.xml" Id="Rc653b92a474b4756" /><Relationship Type="http://schemas.openxmlformats.org/officeDocument/2006/relationships/slide" Target="/ppt/slides/slide4.xml" Id="Rc475926ddf77401b" /><Relationship Type="http://schemas.openxmlformats.org/officeDocument/2006/relationships/slide" Target="/ppt/slides/slide5.xml" Id="R990a9c0d15f64d40" /><Relationship Type="http://schemas.openxmlformats.org/officeDocument/2006/relationships/slide" Target="/ppt/slides/slide6.xml" Id="R1ec7e9c32e75426c" /><Relationship Type="http://schemas.openxmlformats.org/officeDocument/2006/relationships/slide" Target="/ppt/slides/slide7.xml" Id="R7769d734c7f44c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527481d0b41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7f7ac6a324f62" /><Relationship Type="http://schemas.openxmlformats.org/officeDocument/2006/relationships/theme" Target="/ppt/slideMasters/theme/theme1.xml" Id="R874eda5e864d47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7f7ac6a324f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aec4bc50640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9b33acd3146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7f2e5424a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eaa793c99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91a7b9d0641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9055fd04b48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57c69e34843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14 848 903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47 637 561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175 724 479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NORDANGER BENTE H GJØVAAG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983 025 331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